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3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4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theme/theme5.xml" ContentType="application/vnd.openxmlformats-officedocument.theme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theme/theme6.xml" ContentType="application/vnd.openxmlformats-officedocument.theme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8" r:id="rId2"/>
    <p:sldMasterId id="2147483696" r:id="rId3"/>
    <p:sldMasterId id="2147483714" r:id="rId4"/>
    <p:sldMasterId id="2147483732" r:id="rId5"/>
    <p:sldMasterId id="2147483750" r:id="rId6"/>
    <p:sldMasterId id="2147483768" r:id="rId7"/>
  </p:sldMasterIdLst>
  <p:notesMasterIdLst>
    <p:notesMasterId r:id="rId25"/>
  </p:notesMasterIdLst>
  <p:handoutMasterIdLst>
    <p:handoutMasterId r:id="rId26"/>
  </p:handoutMasterIdLst>
  <p:sldIdLst>
    <p:sldId id="257" r:id="rId8"/>
    <p:sldId id="275" r:id="rId9"/>
    <p:sldId id="277" r:id="rId10"/>
    <p:sldId id="260" r:id="rId11"/>
    <p:sldId id="261" r:id="rId12"/>
    <p:sldId id="286" r:id="rId13"/>
    <p:sldId id="262" r:id="rId14"/>
    <p:sldId id="263" r:id="rId15"/>
    <p:sldId id="265" r:id="rId16"/>
    <p:sldId id="287" r:id="rId17"/>
    <p:sldId id="280" r:id="rId18"/>
    <p:sldId id="283" r:id="rId19"/>
    <p:sldId id="281" r:id="rId20"/>
    <p:sldId id="278" r:id="rId21"/>
    <p:sldId id="284" r:id="rId22"/>
    <p:sldId id="285" r:id="rId23"/>
    <p:sldId id="273" r:id="rId24"/>
  </p:sldIdLst>
  <p:sldSz cx="12192000" cy="6858000"/>
  <p:notesSz cx="6735763" cy="9866313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ECEEFA"/>
    <a:srgbClr val="F3E7F9"/>
    <a:srgbClr val="FFFFCC"/>
    <a:srgbClr val="5F5F5F"/>
    <a:srgbClr val="4D4D4D"/>
    <a:srgbClr val="333333"/>
    <a:srgbClr val="D2D0D2"/>
    <a:srgbClr val="54AEAE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4C1A8A3-306A-4EB7-A6B1-4F7E0EB9C5D6}" styleName="中等深淺樣式 3 - 輔色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4055" autoAdjust="0"/>
  </p:normalViewPr>
  <p:slideViewPr>
    <p:cSldViewPr snapToGrid="0">
      <p:cViewPr varScale="1">
        <p:scale>
          <a:sx n="49" d="100"/>
          <a:sy n="49" d="100"/>
        </p:scale>
        <p:origin x="11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74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viewProps" Target="view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EE8DE9-59CF-4E5A-B732-9AD47283032C}" type="datetimeFigureOut">
              <a:rPr lang="zh-TW" altLang="en-US" smtClean="0"/>
              <a:t>2017/10/23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46FB6E-0BEE-4FD5-A73F-8BF01670B64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068875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B81E9A-067C-48F6-9734-E54AB4DE4C84}" type="datetimeFigureOut">
              <a:rPr lang="zh-TW" altLang="en-US" smtClean="0"/>
              <a:t>2017/10/23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BD24E6-592C-4B6D-BF5A-2ED3CA45902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199074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FF47E7-EA4E-4AA8-911F-3B136513B097}" type="slidenum">
              <a:rPr lang="zh-TW" altLang="en-US" smtClean="0">
                <a:solidFill>
                  <a:prstClr val="black"/>
                </a:solidFill>
              </a:rPr>
              <a:pPr/>
              <a:t>1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91193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先看看圖片</a:t>
            </a:r>
            <a:r>
              <a:rPr lang="en-US" altLang="zh-TW" dirty="0" smtClean="0"/>
              <a:t>(</a:t>
            </a:r>
            <a:r>
              <a:rPr lang="zh-TW" altLang="en-US" dirty="0" smtClean="0"/>
              <a:t>有老師用廁所和小朋友用的廁所</a:t>
            </a:r>
            <a:r>
              <a:rPr lang="en-US" altLang="zh-TW" dirty="0" smtClean="0"/>
              <a:t>)</a:t>
            </a:r>
            <a:r>
              <a:rPr lang="zh-TW" altLang="en-US" dirty="0" smtClean="0"/>
              <a:t>，提問並引導學生了解隱私會受到限制。</a:t>
            </a:r>
          </a:p>
          <a:p>
            <a:r>
              <a:rPr lang="zh-TW" altLang="en-US" dirty="0" smtClean="0"/>
              <a:t>例如，可以保有體重的隱私，但為了健康，可以讓醫生知道你的體重</a:t>
            </a:r>
            <a:r>
              <a:rPr lang="en-US" altLang="zh-TW" dirty="0" smtClean="0"/>
              <a:t>(</a:t>
            </a:r>
            <a:r>
              <a:rPr lang="zh-TW" altLang="en-US" dirty="0" smtClean="0"/>
              <a:t>隱私受到限制</a:t>
            </a:r>
            <a:r>
              <a:rPr lang="en-US" altLang="zh-TW" dirty="0" smtClean="0"/>
              <a:t>)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/>
              <a:t>例如，幼兒園廁所 ，較低矮，這是為了方便照顧者照顧到幼兒的安全</a:t>
            </a:r>
            <a:r>
              <a:rPr lang="en-US" altLang="zh-TW" dirty="0" smtClean="0"/>
              <a:t>(</a:t>
            </a:r>
            <a:r>
              <a:rPr lang="zh-TW" altLang="en-US" dirty="0" smtClean="0"/>
              <a:t>隱私受到限制</a:t>
            </a:r>
            <a:r>
              <a:rPr lang="en-US" altLang="zh-TW" dirty="0" smtClean="0"/>
              <a:t>)</a:t>
            </a:r>
            <a:r>
              <a:rPr lang="zh-TW" altLang="en-US" dirty="0" smtClean="0"/>
              <a:t>；國小中高年級、國中的廁所隔板、隔間高到天花板，保有較多的隱私。</a:t>
            </a:r>
            <a:endParaRPr lang="en-US" altLang="zh-TW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/>
              <a:t>例如，兩人在祕密基地玩很開心很自在，但如果遇到危險時就可能會無人可求助。</a:t>
            </a:r>
            <a:endParaRPr lang="en-US" altLang="zh-TW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/>
              <a:t>老師要讓學生自由說，讓學生講出合理的理由。也請老師稍加引導，年幼者可能需要稍多一些安全考量</a:t>
            </a:r>
            <a:r>
              <a:rPr lang="en-US" altLang="zh-TW" dirty="0" smtClean="0"/>
              <a:t>(</a:t>
            </a:r>
            <a:r>
              <a:rPr lang="zh-TW" altLang="en-US" dirty="0" smtClean="0"/>
              <a:t>隱私受到限制</a:t>
            </a:r>
            <a:r>
              <a:rPr lang="en-US" altLang="zh-TW" dirty="0" smtClean="0"/>
              <a:t>)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BD24E6-592C-4B6D-BF5A-2ED3CA459021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23964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先看看圖片</a:t>
            </a:r>
            <a:r>
              <a:rPr lang="en-US" altLang="zh-TW" dirty="0" smtClean="0"/>
              <a:t>(</a:t>
            </a:r>
            <a:r>
              <a:rPr lang="zh-TW" altLang="en-US" dirty="0" smtClean="0"/>
              <a:t>有老師用廁所和小朋友用的廁所</a:t>
            </a:r>
            <a:r>
              <a:rPr lang="en-US" altLang="zh-TW" dirty="0" smtClean="0"/>
              <a:t>)</a:t>
            </a:r>
            <a:r>
              <a:rPr lang="zh-TW" altLang="en-US" dirty="0" smtClean="0"/>
              <a:t>，提問並引導學生了解隱私會受到限制。</a:t>
            </a:r>
          </a:p>
          <a:p>
            <a:r>
              <a:rPr lang="zh-TW" altLang="en-US" dirty="0" smtClean="0"/>
              <a:t>例如，可以保有體重的隱私，但為了健康，可以讓醫生知道你的體重</a:t>
            </a:r>
            <a:r>
              <a:rPr lang="en-US" altLang="zh-TW" dirty="0" smtClean="0"/>
              <a:t>(</a:t>
            </a:r>
            <a:r>
              <a:rPr lang="zh-TW" altLang="en-US" dirty="0" smtClean="0"/>
              <a:t>隱私受到限制</a:t>
            </a:r>
            <a:r>
              <a:rPr lang="en-US" altLang="zh-TW" dirty="0" smtClean="0"/>
              <a:t>)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/>
              <a:t>例如，幼兒園廁所 ，較低矮，這是為了方便照顧者照顧到幼兒的安全</a:t>
            </a:r>
            <a:r>
              <a:rPr lang="en-US" altLang="zh-TW" dirty="0" smtClean="0"/>
              <a:t>(</a:t>
            </a:r>
            <a:r>
              <a:rPr lang="zh-TW" altLang="en-US" dirty="0" smtClean="0"/>
              <a:t>隱私受到限制</a:t>
            </a:r>
            <a:r>
              <a:rPr lang="en-US" altLang="zh-TW" dirty="0" smtClean="0"/>
              <a:t>)</a:t>
            </a:r>
            <a:r>
              <a:rPr lang="zh-TW" altLang="en-US" dirty="0" smtClean="0"/>
              <a:t>；國小中高年級、國中的廁所隔板、隔間高到天花板，保有較多的隱私。</a:t>
            </a:r>
            <a:endParaRPr lang="en-US" altLang="zh-TW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/>
              <a:t>例如，兩人在祕密基地玩很開心很自在，但如果遇到危險時就可能會無人可求助。</a:t>
            </a:r>
            <a:endParaRPr lang="en-US" altLang="zh-TW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/>
              <a:t>老師要讓學生自由說，讓學生講出合理的理由。也請老師稍加引導，年幼者可能需要稍多一些安全考量</a:t>
            </a:r>
            <a:r>
              <a:rPr lang="en-US" altLang="zh-TW" dirty="0" smtClean="0"/>
              <a:t>(</a:t>
            </a:r>
            <a:r>
              <a:rPr lang="zh-TW" altLang="en-US" dirty="0" smtClean="0"/>
              <a:t>隱私受到限制</a:t>
            </a:r>
            <a:r>
              <a:rPr lang="en-US" altLang="zh-TW" dirty="0" smtClean="0"/>
              <a:t>)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BD24E6-592C-4B6D-BF5A-2ED3CA459021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78442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/>
              <a:t>我們很重視隱私，而隱私會受到限制，例如，保有隱私和人身安全等重要事情會產生衝突。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BD24E6-592C-4B6D-BF5A-2ED3CA459021}" type="slidenum">
              <a:rPr lang="zh-TW" altLang="en-US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310751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學生已了解尊重個別差異，不去揭露別人的隱私是很重要的，也了解到保有隱私有其限制。老師可引導學生討論活中隱私被保護的情形、隱私沒被保護的情形，接著，從上一頁的小結語及大家的討論，選其中一件是說說看可以採用什麼行動來保護隱私。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zh-TW" altLang="en-US" dirty="0" smtClean="0"/>
              <a:t>動動腦，說說看：小朋友，在你的生活中，還有哪些隱私被傷害呢？怎麼做比較好？</a:t>
            </a:r>
            <a:endParaRPr lang="en-US" altLang="zh-TW" dirty="0" smtClean="0"/>
          </a:p>
          <a:p>
            <a:r>
              <a:rPr lang="en-US" altLang="zh-TW" dirty="0" smtClean="0"/>
              <a:t>1.</a:t>
            </a:r>
            <a:r>
              <a:rPr lang="zh-TW" altLang="en-US" dirty="0" smtClean="0"/>
              <a:t>大家一起討論，舉出例子來說明：  生活中有哪些隱私被傷害？</a:t>
            </a:r>
          </a:p>
          <a:p>
            <a:r>
              <a:rPr lang="en-US" altLang="zh-TW" dirty="0" smtClean="0"/>
              <a:t>2.</a:t>
            </a:r>
            <a:r>
              <a:rPr lang="zh-TW" altLang="en-US" dirty="0" smtClean="0"/>
              <a:t>小朋友討論、發表。</a:t>
            </a:r>
          </a:p>
          <a:p>
            <a:r>
              <a:rPr lang="en-US" altLang="zh-TW" dirty="0" smtClean="0"/>
              <a:t>3.</a:t>
            </a:r>
            <a:r>
              <a:rPr lang="zh-TW" altLang="en-US" dirty="0" smtClean="0"/>
              <a:t>大家選其中一件事來說說看：你覺得可以怎麼做來保護被侵害的隱私？</a:t>
            </a:r>
          </a:p>
          <a:p>
            <a:r>
              <a:rPr lang="en-US" altLang="zh-TW" dirty="0" smtClean="0"/>
              <a:t>4.</a:t>
            </a:r>
            <a:r>
              <a:rPr lang="zh-TW" altLang="en-US" dirty="0" smtClean="0"/>
              <a:t>（下一頁</a:t>
            </a:r>
            <a:r>
              <a:rPr lang="en-US" altLang="zh-TW" dirty="0" err="1" smtClean="0"/>
              <a:t>ppt</a:t>
            </a:r>
            <a:r>
              <a:rPr lang="zh-TW" altLang="en-US" dirty="0" smtClean="0"/>
              <a:t>）把它們畫圖畫出來。</a:t>
            </a:r>
          </a:p>
          <a:p>
            <a:endParaRPr lang="zh-TW" altLang="en-US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BD24E6-592C-4B6D-BF5A-2ED3CA459021}" type="slidenum">
              <a:rPr lang="zh-TW" altLang="en-US" smtClean="0"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47943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老師提問：小朋友，你看到生活中有哪些隱私被保護及隱私被侵害的情形？選其中一 件事</a:t>
            </a:r>
            <a:r>
              <a:rPr lang="en-US" altLang="zh-TW" dirty="0" smtClean="0"/>
              <a:t>(</a:t>
            </a:r>
            <a:r>
              <a:rPr lang="zh-TW" altLang="en-US" dirty="0" smtClean="0"/>
              <a:t>例如，被人任意翻書包、偷看信件、偷看成績分數</a:t>
            </a:r>
            <a:r>
              <a:rPr lang="en-US" altLang="zh-TW" dirty="0" smtClean="0"/>
              <a:t>……)</a:t>
            </a:r>
            <a:r>
              <a:rPr lang="zh-TW" altLang="en-US" dirty="0" smtClean="0"/>
              <a:t>，把當時的情形和感受畫出來，也把用什麼行動來保護隱私畫出來。</a:t>
            </a:r>
            <a:endParaRPr lang="en-US" altLang="zh-TW" dirty="0" smtClean="0"/>
          </a:p>
          <a:p>
            <a:r>
              <a:rPr lang="zh-TW" altLang="en-US" dirty="0" smtClean="0"/>
              <a:t>有些小朋友可能會有想到把東西鎖起來不會被偷走、放高處別人拿不到、藏起來就沒人知道等方法，比較偏重到保有自己東西財產的所有權，而不是放在用行動保護隱私方面，請老師視情況引導。</a:t>
            </a:r>
            <a:endParaRPr lang="en-US" altLang="zh-TW" dirty="0" smtClean="0"/>
          </a:p>
          <a:p>
            <a:endParaRPr lang="zh-TW" altLang="en-US" dirty="0" smtClean="0"/>
          </a:p>
          <a:p>
            <a:r>
              <a:rPr lang="en-US" altLang="zh-TW" dirty="0" smtClean="0"/>
              <a:t>1.</a:t>
            </a:r>
            <a:r>
              <a:rPr lang="zh-TW" altLang="en-US" dirty="0" smtClean="0"/>
              <a:t>老師發給每位小朋友一張學習單，寫上班級座號姓名。</a:t>
            </a:r>
          </a:p>
          <a:p>
            <a:r>
              <a:rPr lang="en-US" altLang="zh-TW" dirty="0" smtClean="0"/>
              <a:t>2.</a:t>
            </a:r>
            <a:r>
              <a:rPr lang="zh-TW" altLang="en-US" dirty="0" smtClean="0"/>
              <a:t>老師提問：小朋友，經過剛剛大家的討論，我們看到生活中隱私被保護及隱私被侵害的情形，選其中一 件事，把當時的情形和感受畫出來；把採用什麼行動來保護隱私畫出來。</a:t>
            </a:r>
          </a:p>
          <a:p>
            <a:r>
              <a:rPr lang="en-US" altLang="zh-TW" dirty="0" smtClean="0"/>
              <a:t>3.</a:t>
            </a:r>
            <a:r>
              <a:rPr lang="zh-TW" altLang="en-US" dirty="0" smtClean="0"/>
              <a:t>請小朋友在學習單上畫出來，著色完成作品。</a:t>
            </a:r>
          </a:p>
          <a:p>
            <a:r>
              <a:rPr lang="en-US" altLang="zh-TW" dirty="0" smtClean="0"/>
              <a:t>4.</a:t>
            </a:r>
            <a:r>
              <a:rPr lang="zh-TW" altLang="en-US" dirty="0" smtClean="0"/>
              <a:t>學生畫出來後發表，和大家分享。</a:t>
            </a:r>
          </a:p>
          <a:p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BD24E6-592C-4B6D-BF5A-2ED3CA459021}" type="slidenum">
              <a:rPr lang="zh-TW" altLang="en-US" smtClean="0"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098289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老師提問：小朋友，你看到生活中有哪些隱私被保護及隱私被侵害的情形？選其中一 件事</a:t>
            </a:r>
            <a:r>
              <a:rPr lang="en-US" altLang="zh-TW" dirty="0" smtClean="0"/>
              <a:t>(</a:t>
            </a:r>
            <a:r>
              <a:rPr lang="zh-TW" altLang="en-US" dirty="0" smtClean="0"/>
              <a:t>例如，被人任意翻書包、偷看信件、偷看成績分數</a:t>
            </a:r>
            <a:r>
              <a:rPr lang="en-US" altLang="zh-TW" dirty="0" smtClean="0"/>
              <a:t>……)</a:t>
            </a:r>
            <a:r>
              <a:rPr lang="zh-TW" altLang="en-US" dirty="0" smtClean="0"/>
              <a:t>，把當時的情形和感受畫出來，也把用什麼行動來保護隱私畫出來。</a:t>
            </a:r>
            <a:endParaRPr lang="en-US" altLang="zh-TW" dirty="0" smtClean="0"/>
          </a:p>
          <a:p>
            <a:r>
              <a:rPr lang="zh-TW" altLang="en-US" dirty="0" smtClean="0"/>
              <a:t>有些小朋友可能會有想到把東西鎖起來不會被偷走、放高處別人拿不到、藏起來就沒人知道等方法，比較偏重到保有自己東西財產的所有權，而不是放在用行動保護隱私方面，請老師視情況引導。</a:t>
            </a:r>
          </a:p>
          <a:p>
            <a:endParaRPr lang="zh-TW" altLang="en-US" dirty="0" smtClean="0"/>
          </a:p>
          <a:p>
            <a:r>
              <a:rPr lang="en-US" altLang="zh-TW" dirty="0" smtClean="0"/>
              <a:t>1.</a:t>
            </a:r>
            <a:r>
              <a:rPr lang="zh-TW" altLang="en-US" dirty="0" smtClean="0"/>
              <a:t>老師發給每位小朋友一張學習單，寫上班級座號姓名。</a:t>
            </a:r>
          </a:p>
          <a:p>
            <a:r>
              <a:rPr lang="en-US" altLang="zh-TW" dirty="0" smtClean="0"/>
              <a:t>2.</a:t>
            </a:r>
            <a:r>
              <a:rPr lang="zh-TW" altLang="en-US" dirty="0" smtClean="0"/>
              <a:t>老師提問：小朋友，經過剛剛大家的討論，我們看到生活中隱私被保護及隱私被侵害的情形，選其中一 件事，把當時的情形和感受畫出來；把採用什麼行動來保護隱私畫出來。</a:t>
            </a:r>
          </a:p>
          <a:p>
            <a:r>
              <a:rPr lang="en-US" altLang="zh-TW" dirty="0" smtClean="0"/>
              <a:t>3.</a:t>
            </a:r>
            <a:r>
              <a:rPr lang="zh-TW" altLang="en-US" dirty="0" smtClean="0"/>
              <a:t>請小朋友在學習單上畫出來，著色完成作品。</a:t>
            </a:r>
          </a:p>
          <a:p>
            <a:r>
              <a:rPr lang="en-US" altLang="zh-TW" dirty="0" smtClean="0"/>
              <a:t>4.</a:t>
            </a:r>
            <a:r>
              <a:rPr lang="zh-TW" altLang="en-US" dirty="0" smtClean="0"/>
              <a:t>學生畫出來後發表，和大家分享。</a:t>
            </a:r>
          </a:p>
          <a:p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BD24E6-592C-4B6D-BF5A-2ED3CA459021}" type="slidenum">
              <a:rPr lang="zh-TW" altLang="en-US" smtClean="0"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420140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老師提問：小朋友，你看到生活中有哪些隱私被保護及隱私被侵害的情形？選其中一 件事</a:t>
            </a:r>
            <a:r>
              <a:rPr lang="en-US" altLang="zh-TW" dirty="0" smtClean="0"/>
              <a:t>(</a:t>
            </a:r>
            <a:r>
              <a:rPr lang="zh-TW" altLang="en-US" dirty="0" smtClean="0"/>
              <a:t>例如，被人任意翻書包、偷看信件、偷看成績分數</a:t>
            </a:r>
            <a:r>
              <a:rPr lang="en-US" altLang="zh-TW" dirty="0" smtClean="0"/>
              <a:t>……)</a:t>
            </a:r>
            <a:r>
              <a:rPr lang="zh-TW" altLang="en-US" dirty="0" smtClean="0"/>
              <a:t>，把當時的情形和感受畫出來，也把用什麼行動來保護隱私畫出來。</a:t>
            </a:r>
          </a:p>
          <a:p>
            <a:r>
              <a:rPr lang="zh-TW" altLang="en-US" dirty="0" smtClean="0"/>
              <a:t>有些小朋友可能會有想到把東西鎖起來不會被偷走、放高處別人拿不到、藏起來就沒人知道等方法，比較偏重到保有自己東西財產的所有權，而不是放在用行動保護隱私方面，請老師視情況引導。</a:t>
            </a:r>
          </a:p>
          <a:p>
            <a:endParaRPr lang="zh-TW" altLang="en-US" dirty="0" smtClean="0"/>
          </a:p>
          <a:p>
            <a:r>
              <a:rPr lang="en-US" altLang="zh-TW" dirty="0" smtClean="0"/>
              <a:t>1.</a:t>
            </a:r>
            <a:r>
              <a:rPr lang="zh-TW" altLang="en-US" dirty="0" smtClean="0"/>
              <a:t>老師發給每位小朋友一張學習單，寫上班級座號姓名。</a:t>
            </a:r>
          </a:p>
          <a:p>
            <a:r>
              <a:rPr lang="en-US" altLang="zh-TW" dirty="0" smtClean="0"/>
              <a:t>2.</a:t>
            </a:r>
            <a:r>
              <a:rPr lang="zh-TW" altLang="en-US" dirty="0" smtClean="0"/>
              <a:t>老師提問：小朋友，經過剛剛大家的討論，我們看到生活中隱私被保護及隱私被侵害的情形，選其中一 件事，把當時的情形和感受畫出來；把採用什麼行動來保護隱私畫出來。</a:t>
            </a:r>
          </a:p>
          <a:p>
            <a:r>
              <a:rPr lang="en-US" altLang="zh-TW" dirty="0" smtClean="0"/>
              <a:t>3.</a:t>
            </a:r>
            <a:r>
              <a:rPr lang="zh-TW" altLang="en-US" dirty="0" smtClean="0"/>
              <a:t>請小朋友在學習單上畫出來，著色完成作品。</a:t>
            </a:r>
          </a:p>
          <a:p>
            <a:r>
              <a:rPr lang="en-US" altLang="zh-TW" dirty="0" smtClean="0"/>
              <a:t>4.</a:t>
            </a:r>
            <a:r>
              <a:rPr lang="zh-TW" altLang="en-US" dirty="0" smtClean="0"/>
              <a:t>學生畫出來後發表，和大家分享。</a:t>
            </a:r>
          </a:p>
          <a:p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BD24E6-592C-4B6D-BF5A-2ED3CA459021}" type="slidenum">
              <a:rPr lang="zh-TW" altLang="en-US" smtClean="0"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671099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總結活動：</a:t>
            </a:r>
            <a:endParaRPr lang="en-US" altLang="zh-TW" dirty="0" smtClean="0"/>
          </a:p>
          <a:p>
            <a:r>
              <a:rPr lang="en-US" altLang="zh-TW" dirty="0" smtClean="0"/>
              <a:t>1.</a:t>
            </a:r>
            <a:r>
              <a:rPr lang="zh-TW" altLang="en-US" dirty="0" smtClean="0"/>
              <a:t>看了小朋友的畫畫，聽完小朋友的分享，我們知道隱私被保護的情形、隱私沒被保護的情形，知道孩子想要有自己的小世界，不會被人任意翻抽屜書包、偷看信件、偷聽電話等，了解每個人都有隱私的權利，了解保護隱私的重要性和代價，了解到隱私有其限制，學會尊重個別差異，不去揭露別人的隱私，並且以行動實踐尊重自己與他人的隱私。</a:t>
            </a:r>
          </a:p>
          <a:p>
            <a:r>
              <a:rPr lang="en-US" altLang="zh-TW" dirty="0" smtClean="0"/>
              <a:t>2.</a:t>
            </a:r>
            <a:r>
              <a:rPr lang="zh-TW" altLang="en-US" dirty="0" smtClean="0"/>
              <a:t>老師可以說明「世界人權日」。全世界都很關心人權，因此聯合國在</a:t>
            </a:r>
            <a:r>
              <a:rPr lang="en-US" altLang="zh-TW" dirty="0" smtClean="0"/>
              <a:t>1948</a:t>
            </a:r>
            <a:r>
              <a:rPr lang="zh-TW" altLang="en-US" dirty="0" smtClean="0"/>
              <a:t>年的</a:t>
            </a:r>
            <a:r>
              <a:rPr lang="en-US" altLang="zh-TW" dirty="0" smtClean="0"/>
              <a:t>12</a:t>
            </a:r>
            <a:r>
              <a:rPr lang="zh-TW" altLang="en-US" dirty="0" smtClean="0"/>
              <a:t>月</a:t>
            </a:r>
            <a:r>
              <a:rPr lang="en-US" altLang="zh-TW" dirty="0" smtClean="0"/>
              <a:t>10</a:t>
            </a:r>
            <a:r>
              <a:rPr lang="zh-TW" altLang="en-US" dirty="0" smtClean="0"/>
              <a:t>日制定世界人權宣言，</a:t>
            </a:r>
            <a:r>
              <a:rPr lang="en-US" altLang="zh-TW" dirty="0" smtClean="0"/>
              <a:t>1950</a:t>
            </a:r>
            <a:r>
              <a:rPr lang="zh-TW" altLang="en-US" dirty="0" smtClean="0"/>
              <a:t>年將此日訂為「世界人權日」。</a:t>
            </a:r>
          </a:p>
          <a:p>
            <a:r>
              <a:rPr lang="en-US" altLang="zh-TW" dirty="0" smtClean="0"/>
              <a:t>3.</a:t>
            </a:r>
            <a:r>
              <a:rPr lang="zh-TW" altLang="en-US" dirty="0" smtClean="0"/>
              <a:t>讓我們共同保護兒童基本權利，讓我們一起尊重兒童隱私，關心兒童人權。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BD24E6-592C-4B6D-BF5A-2ED3CA459021}" type="slidenum">
              <a:rPr lang="zh-TW" altLang="en-US" smtClean="0"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720988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十二年國教人權教育議題實質內涵：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人 </a:t>
            </a:r>
            <a:r>
              <a:rPr lang="en-US" altLang="zh-TW" dirty="0" err="1" smtClean="0">
                <a:latin typeface="標楷體" panose="03000509000000000000" pitchFamily="65" charset="-120"/>
                <a:ea typeface="標楷體" panose="03000509000000000000" pitchFamily="65" charset="-120"/>
              </a:rPr>
              <a:t>E10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認識隱私權與日常生活的關係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BD24E6-592C-4B6D-BF5A-2ED3CA459021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561329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引起動機：</a:t>
            </a:r>
            <a:endParaRPr lang="en-US" altLang="zh-TW" dirty="0" smtClean="0"/>
          </a:p>
          <a:p>
            <a:r>
              <a:rPr lang="zh-TW" altLang="en-US" dirty="0" smtClean="0"/>
              <a:t>以提問廁所為什麼要有隔板、隔間的理由來引起動機，讓學生自由舉手說說看法和感受，接著下一頁</a:t>
            </a:r>
            <a:r>
              <a:rPr lang="en-US" altLang="zh-TW" dirty="0" err="1" smtClean="0"/>
              <a:t>ppt</a:t>
            </a:r>
            <a:r>
              <a:rPr lang="zh-TW" altLang="en-US" dirty="0" smtClean="0"/>
              <a:t>，讓學生覺察到生活中有不想讓人看到、知道的情形，逐步引出隱私的定義。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BD24E6-592C-4B6D-BF5A-2ED3CA459021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457493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老師提問，全班小朋友舉手回答。</a:t>
            </a:r>
            <a:endParaRPr lang="en-US" altLang="zh-TW" dirty="0" smtClean="0"/>
          </a:p>
          <a:p>
            <a:r>
              <a:rPr lang="zh-TW" altLang="en-US" dirty="0" smtClean="0"/>
              <a:t>小叮嚀：</a:t>
            </a:r>
            <a:br>
              <a:rPr lang="zh-TW" altLang="en-US" dirty="0" smtClean="0"/>
            </a:br>
            <a:r>
              <a:rPr lang="zh-TW" altLang="en-US" dirty="0" smtClean="0"/>
              <a:t>請老師提醒小朋友，不要把自己還有別人的祕密講出來。</a:t>
            </a:r>
            <a:r>
              <a:rPr lang="en-US" altLang="zh-TW" dirty="0" smtClean="0"/>
              <a:t>(</a:t>
            </a:r>
            <a:r>
              <a:rPr lang="zh-TW" altLang="en-US" dirty="0" smtClean="0"/>
              <a:t>例如，</a:t>
            </a:r>
            <a:r>
              <a:rPr lang="zh-TW" altLang="en-US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「</a:t>
            </a:r>
            <a:r>
              <a:rPr lang="zh-TW" altLang="en-US" dirty="0" smtClean="0"/>
              <a:t>某某某喜歡某某某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」</a:t>
            </a:r>
            <a:r>
              <a:rPr lang="zh-TW" altLang="en-US" dirty="0" smtClean="0"/>
              <a:t>，可以說</a:t>
            </a:r>
            <a:r>
              <a:rPr lang="zh-TW" altLang="en-US" dirty="0" smtClean="0">
                <a:latin typeface="新細明體" panose="02020500000000000000" pitchFamily="18" charset="-120"/>
                <a:ea typeface="+mn-ea"/>
              </a:rPr>
              <a:t>「</a:t>
            </a:r>
            <a:r>
              <a:rPr lang="zh-TW" altLang="en-US" dirty="0" smtClean="0"/>
              <a:t>喜歡的對象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」</a:t>
            </a:r>
            <a:r>
              <a:rPr lang="zh-TW" altLang="en-US" dirty="0" smtClean="0">
                <a:latin typeface="+mn-lt"/>
                <a:ea typeface="+mn-ea"/>
              </a:rPr>
              <a:t>即可</a:t>
            </a:r>
            <a:r>
              <a:rPr lang="en-US" altLang="zh-TW" dirty="0" smtClean="0"/>
              <a:t>)</a:t>
            </a:r>
          </a:p>
          <a:p>
            <a:r>
              <a:rPr lang="zh-TW" altLang="en-US" dirty="0" smtClean="0"/>
              <a:t>如果有小朋友提到了危及生命的事情</a:t>
            </a:r>
            <a:r>
              <a:rPr lang="en-US" altLang="zh-TW" dirty="0" smtClean="0"/>
              <a:t>(</a:t>
            </a:r>
            <a:r>
              <a:rPr lang="zh-TW" altLang="en-US" dirty="0" smtClean="0"/>
              <a:t>例如，有人想要自殺、遭受到家暴等</a:t>
            </a:r>
            <a:r>
              <a:rPr lang="en-US" altLang="zh-TW" dirty="0" smtClean="0"/>
              <a:t>)</a:t>
            </a:r>
            <a:r>
              <a:rPr lang="zh-TW" altLang="en-US" dirty="0" smtClean="0"/>
              <a:t>，請提醒小朋友要讓老師知道來處理。</a:t>
            </a:r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D2288-6990-405A-B833-579CA3326010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93212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教師作一結語，引出隱私的定義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BD24E6-592C-4B6D-BF5A-2ED3CA459021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150280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教師作一結語，引出隱私的定義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BD24E6-592C-4B6D-BF5A-2ED3CA459021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879183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/>
              <a:t>全班分組，首先教師提問，發下學習單，讓學生先依自己的情況勾選，再和同小組同學一起討論，接著再報告。</a:t>
            </a:r>
          </a:p>
          <a:p>
            <a:r>
              <a:rPr lang="zh-TW" altLang="en-US" dirty="0" smtClean="0"/>
              <a:t>老師引導小朋友注意每個人的保密程度是不一樣的，要互相尊重。</a:t>
            </a:r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D2288-6990-405A-B833-579CA3326010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32806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/>
              <a:t>從剛剛的分享知道，每個人想要保有的隱私不一樣。應尊重每個人對隱私的需求不一樣。</a:t>
            </a:r>
          </a:p>
          <a:p>
            <a:r>
              <a:rPr lang="zh-TW" altLang="en-US" dirty="0" smtClean="0"/>
              <a:t>教師做小結語：不同的人對於想保護隱私的事項與保密程度，可能會有不同的想法與做法。尊重個別差異，不去揭露別人的隱私，是很重要的喔！</a:t>
            </a:r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BD24E6-592C-4B6D-BF5A-2ED3CA459021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332237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zh-TW" altLang="en-US" dirty="0" smtClean="0"/>
              <a:t>教師透過兒童權利公約歸納做結語。</a:t>
            </a:r>
          </a:p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zh-TW" altLang="en-US" dirty="0" smtClean="0"/>
              <a:t>例如：聽完小朋友的討論與分享，知道孩子想要有自己的小世界，不會被人任意翻抽屜書包、偷看信件、偷聽電話等，了解每個人都有隱私的權利，了解保護隱私的重要性，認識保護隱私的安全的限制，學會尊重個別差異，不去揭露別人的隱私，並且以行動實踐尊重自己與他人的隱私。</a:t>
            </a:r>
            <a:endParaRPr lang="zh-TW" altLang="zh-TW" sz="800" b="0" i="0" u="none" strike="noStrike" dirty="0" smtClean="0">
              <a:effectLst/>
              <a:latin typeface="Arial" panose="020B0604020202020204" pitchFamily="34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BD24E6-592C-4B6D-BF5A-2ED3CA459021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831253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49545-3423-4D1A-B78B-32ED63A0FD30}" type="datetimeFigureOut">
              <a:rPr lang="zh-TW" altLang="en-US" smtClean="0">
                <a:solidFill>
                  <a:prstClr val="black"/>
                </a:solidFill>
              </a:rPr>
              <a:pPr/>
              <a:t>2017/10/23</a:t>
            </a:fld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835B8-C663-41CF-966C-C0CED402DBD3}" type="slidenum">
              <a:rPr lang="zh-TW" altLang="en-US" smtClean="0">
                <a:solidFill>
                  <a:prstClr val="black"/>
                </a:solidFill>
              </a:rPr>
              <a:pPr/>
              <a:t>‹#›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0408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49545-3423-4D1A-B78B-32ED63A0FD30}" type="datetimeFigureOut">
              <a:rPr lang="zh-TW" altLang="en-US" smtClean="0">
                <a:solidFill>
                  <a:prstClr val="black"/>
                </a:solidFill>
              </a:rPr>
              <a:pPr/>
              <a:t>2017/10/23</a:t>
            </a:fld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835B8-C663-41CF-966C-C0CED402DBD3}" type="slidenum">
              <a:rPr lang="zh-TW" altLang="en-US" smtClean="0">
                <a:solidFill>
                  <a:prstClr val="black"/>
                </a:solidFill>
              </a:rPr>
              <a:pPr/>
              <a:t>‹#›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0441094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圖片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49545-3423-4D1A-B78B-32ED63A0FD30}" type="datetimeFigureOut">
              <a:rPr lang="zh-TW" altLang="en-US" smtClean="0">
                <a:solidFill>
                  <a:prstClr val="black"/>
                </a:solidFill>
              </a:rPr>
              <a:pPr/>
              <a:t>2017/10/23</a:t>
            </a:fld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835B8-C663-41CF-966C-C0CED402DBD3}" type="slidenum">
              <a:rPr lang="zh-TW" altLang="en-US" smtClean="0">
                <a:solidFill>
                  <a:prstClr val="black"/>
                </a:solidFill>
              </a:rPr>
              <a:pPr/>
              <a:t>‹#›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1868608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49545-3423-4D1A-B78B-32ED63A0FD30}" type="datetimeFigureOut">
              <a:rPr lang="zh-TW" altLang="en-US" smtClean="0">
                <a:solidFill>
                  <a:prstClr val="black"/>
                </a:solidFill>
              </a:rPr>
              <a:pPr/>
              <a:t>2017/10/23</a:t>
            </a:fld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835B8-C663-41CF-966C-C0CED402DBD3}" type="slidenum">
              <a:rPr lang="zh-TW" altLang="en-US" smtClean="0">
                <a:solidFill>
                  <a:prstClr val="black"/>
                </a:solidFill>
              </a:rPr>
              <a:pPr/>
              <a:t>‹#›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095453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49545-3423-4D1A-B78B-32ED63A0FD30}" type="datetimeFigureOut">
              <a:rPr lang="zh-TW" altLang="en-US" smtClean="0">
                <a:solidFill>
                  <a:prstClr val="black"/>
                </a:solidFill>
              </a:rPr>
              <a:pPr/>
              <a:t>2017/10/23</a:t>
            </a:fld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835B8-C663-41CF-966C-C0CED402DBD3}" type="slidenum">
              <a:rPr lang="zh-TW" altLang="en-US" smtClean="0">
                <a:solidFill>
                  <a:prstClr val="black"/>
                </a:solidFill>
              </a:rPr>
              <a:pPr/>
              <a:t>‹#›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63128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49545-3423-4D1A-B78B-32ED63A0FD30}" type="datetimeFigureOut">
              <a:rPr lang="zh-TW" altLang="en-US" smtClean="0">
                <a:solidFill>
                  <a:prstClr val="black"/>
                </a:solidFill>
              </a:rPr>
              <a:pPr/>
              <a:t>2017/10/23</a:t>
            </a:fld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835B8-C663-41CF-966C-C0CED402DBD3}" type="slidenum">
              <a:rPr lang="zh-TW" altLang="en-US" smtClean="0">
                <a:solidFill>
                  <a:prstClr val="black"/>
                </a:solidFill>
              </a:rPr>
              <a:pPr/>
              <a:t>‹#›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699945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49545-3423-4D1A-B78B-32ED63A0FD30}" type="datetimeFigureOut">
              <a:rPr lang="zh-TW" altLang="en-US" smtClean="0">
                <a:solidFill>
                  <a:prstClr val="black"/>
                </a:solidFill>
              </a:rPr>
              <a:pPr/>
              <a:t>2017/10/23</a:t>
            </a:fld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835B8-C663-41CF-966C-C0CED402DBD3}" type="slidenum">
              <a:rPr lang="zh-TW" altLang="en-US" smtClean="0">
                <a:solidFill>
                  <a:prstClr val="black"/>
                </a:solidFill>
              </a:rPr>
              <a:pPr/>
              <a:t>‹#›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7986915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49545-3423-4D1A-B78B-32ED63A0FD30}" type="datetimeFigureOut">
              <a:rPr lang="zh-TW" altLang="en-US" smtClean="0">
                <a:solidFill>
                  <a:prstClr val="black"/>
                </a:solidFill>
              </a:rPr>
              <a:pPr/>
              <a:t>2017/10/23</a:t>
            </a:fld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835B8-C663-41CF-966C-C0CED402DBD3}" type="slidenum">
              <a:rPr lang="zh-TW" altLang="en-US" smtClean="0">
                <a:solidFill>
                  <a:prstClr val="black"/>
                </a:solidFill>
              </a:rPr>
              <a:pPr/>
              <a:t>‹#›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9810188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49545-3423-4D1A-B78B-32ED63A0FD30}" type="datetimeFigureOut">
              <a:rPr lang="zh-TW" altLang="en-US" smtClean="0">
                <a:solidFill>
                  <a:prstClr val="black"/>
                </a:solidFill>
              </a:rPr>
              <a:pPr/>
              <a:t>2017/10/23</a:t>
            </a:fld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835B8-C663-41CF-966C-C0CED402DBD3}" type="slidenum">
              <a:rPr lang="zh-TW" altLang="en-US" smtClean="0">
                <a:solidFill>
                  <a:prstClr val="black"/>
                </a:solidFill>
              </a:rPr>
              <a:pPr/>
              <a:t>‹#›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6373832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49545-3423-4D1A-B78B-32ED63A0FD30}" type="datetimeFigureOut">
              <a:rPr lang="zh-TW" altLang="en-US" smtClean="0">
                <a:solidFill>
                  <a:prstClr val="black"/>
                </a:solidFill>
              </a:rPr>
              <a:pPr/>
              <a:t>2017/10/23</a:t>
            </a:fld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835B8-C663-41CF-966C-C0CED402DBD3}" type="slidenum">
              <a:rPr lang="zh-TW" altLang="en-US" smtClean="0">
                <a:solidFill>
                  <a:prstClr val="black"/>
                </a:solidFill>
              </a:rPr>
              <a:pPr/>
              <a:t>‹#›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5108083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49545-3423-4D1A-B78B-32ED63A0FD30}" type="datetimeFigureOut">
              <a:rPr lang="zh-TW" altLang="en-US" smtClean="0">
                <a:solidFill>
                  <a:prstClr val="black"/>
                </a:solidFill>
              </a:rPr>
              <a:pPr/>
              <a:t>2017/10/23</a:t>
            </a:fld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835B8-C663-41CF-966C-C0CED402DBD3}" type="slidenum">
              <a:rPr lang="zh-TW" altLang="en-US" smtClean="0">
                <a:solidFill>
                  <a:prstClr val="black"/>
                </a:solidFill>
              </a:rPr>
              <a:pPr/>
              <a:t>‹#›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7006527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49545-3423-4D1A-B78B-32ED63A0FD30}" type="datetimeFigureOut">
              <a:rPr lang="zh-TW" altLang="en-US" smtClean="0">
                <a:solidFill>
                  <a:prstClr val="black"/>
                </a:solidFill>
              </a:rPr>
              <a:pPr/>
              <a:t>2017/10/23</a:t>
            </a:fld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835B8-C663-41CF-966C-C0CED402DBD3}" type="slidenum">
              <a:rPr lang="zh-TW" altLang="en-US" smtClean="0">
                <a:solidFill>
                  <a:prstClr val="black"/>
                </a:solidFill>
              </a:rPr>
              <a:pPr/>
              <a:t>‹#›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01026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49545-3423-4D1A-B78B-32ED63A0FD30}" type="datetimeFigureOut">
              <a:rPr lang="zh-TW" altLang="en-US" smtClean="0">
                <a:solidFill>
                  <a:prstClr val="black"/>
                </a:solidFill>
              </a:rPr>
              <a:pPr/>
              <a:t>2017/10/23</a:t>
            </a:fld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835B8-C663-41CF-966C-C0CED402DBD3}" type="slidenum">
              <a:rPr lang="zh-TW" altLang="en-US" smtClean="0">
                <a:solidFill>
                  <a:prstClr val="black"/>
                </a:solidFill>
              </a:rPr>
              <a:pPr/>
              <a:t>‹#›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4147111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49545-3423-4D1A-B78B-32ED63A0FD30}" type="datetimeFigureOut">
              <a:rPr lang="zh-TW" altLang="en-US" smtClean="0">
                <a:solidFill>
                  <a:prstClr val="black"/>
                </a:solidFill>
              </a:rPr>
              <a:pPr/>
              <a:t>2017/10/23</a:t>
            </a:fld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835B8-C663-41CF-966C-C0CED402DBD3}" type="slidenum">
              <a:rPr lang="zh-TW" altLang="en-US" smtClean="0">
                <a:solidFill>
                  <a:prstClr val="black"/>
                </a:solidFill>
              </a:rPr>
              <a:pPr/>
              <a:t>‹#›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6674215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49545-3423-4D1A-B78B-32ED63A0FD30}" type="datetimeFigureOut">
              <a:rPr lang="zh-TW" altLang="en-US" smtClean="0">
                <a:solidFill>
                  <a:prstClr val="black"/>
                </a:solidFill>
              </a:rPr>
              <a:pPr/>
              <a:t>2017/10/23</a:t>
            </a:fld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835B8-C663-41CF-966C-C0CED402DBD3}" type="slidenum">
              <a:rPr lang="zh-TW" altLang="en-US" smtClean="0">
                <a:solidFill>
                  <a:prstClr val="black"/>
                </a:solidFill>
              </a:rPr>
              <a:pPr/>
              <a:t>‹#›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3097442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49545-3423-4D1A-B78B-32ED63A0FD30}" type="datetimeFigureOut">
              <a:rPr lang="zh-TW" altLang="en-US" smtClean="0">
                <a:solidFill>
                  <a:prstClr val="black"/>
                </a:solidFill>
              </a:rPr>
              <a:pPr/>
              <a:t>2017/10/23</a:t>
            </a:fld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835B8-C663-41CF-966C-C0CED402DBD3}" type="slidenum">
              <a:rPr lang="zh-TW" altLang="en-US" smtClean="0">
                <a:solidFill>
                  <a:prstClr val="black"/>
                </a:solidFill>
              </a:rPr>
              <a:pPr/>
              <a:t>‹#›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3827307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49545-3423-4D1A-B78B-32ED63A0FD30}" type="datetimeFigureOut">
              <a:rPr lang="zh-TW" altLang="en-US" smtClean="0">
                <a:solidFill>
                  <a:prstClr val="black"/>
                </a:solidFill>
              </a:rPr>
              <a:pPr/>
              <a:t>2017/10/23</a:t>
            </a:fld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835B8-C663-41CF-966C-C0CED402DBD3}" type="slidenum">
              <a:rPr lang="zh-TW" altLang="en-US" smtClean="0">
                <a:solidFill>
                  <a:prstClr val="black"/>
                </a:solidFill>
              </a:rPr>
              <a:pPr/>
              <a:t>‹#›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8252568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49545-3423-4D1A-B78B-32ED63A0FD30}" type="datetimeFigureOut">
              <a:rPr lang="zh-TW" altLang="en-US" smtClean="0">
                <a:solidFill>
                  <a:prstClr val="black"/>
                </a:solidFill>
              </a:rPr>
              <a:pPr/>
              <a:t>2017/10/23</a:t>
            </a:fld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835B8-C663-41CF-966C-C0CED402DBD3}" type="slidenum">
              <a:rPr lang="zh-TW" altLang="en-US" smtClean="0">
                <a:solidFill>
                  <a:prstClr val="black"/>
                </a:solidFill>
              </a:rPr>
              <a:pPr/>
              <a:t>‹#›</a:t>
            </a:fld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en-US" sz="8000" dirty="0">
                <a:solidFill>
                  <a:prstClr val="black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n-US" sz="8000" dirty="0">
                <a:solidFill>
                  <a:prstClr val="black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37576675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49545-3423-4D1A-B78B-32ED63A0FD30}" type="datetimeFigureOut">
              <a:rPr lang="zh-TW" altLang="en-US" smtClean="0">
                <a:solidFill>
                  <a:prstClr val="black"/>
                </a:solidFill>
              </a:rPr>
              <a:pPr/>
              <a:t>2017/10/23</a:t>
            </a:fld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835B8-C663-41CF-966C-C0CED402DBD3}" type="slidenum">
              <a:rPr lang="zh-TW" altLang="en-US" smtClean="0">
                <a:solidFill>
                  <a:prstClr val="black"/>
                </a:solidFill>
              </a:rPr>
              <a:pPr/>
              <a:t>‹#›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61186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49545-3423-4D1A-B78B-32ED63A0FD30}" type="datetimeFigureOut">
              <a:rPr lang="zh-TW" altLang="en-US" smtClean="0">
                <a:solidFill>
                  <a:prstClr val="black"/>
                </a:solidFill>
              </a:rPr>
              <a:pPr/>
              <a:t>2017/10/23</a:t>
            </a:fld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835B8-C663-41CF-966C-C0CED402DBD3}" type="slidenum">
              <a:rPr lang="zh-TW" altLang="en-US" smtClean="0">
                <a:solidFill>
                  <a:prstClr val="black"/>
                </a:solidFill>
              </a:rPr>
              <a:pPr/>
              <a:t>‹#›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6525783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圖片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49545-3423-4D1A-B78B-32ED63A0FD30}" type="datetimeFigureOut">
              <a:rPr lang="zh-TW" altLang="en-US" smtClean="0">
                <a:solidFill>
                  <a:prstClr val="black"/>
                </a:solidFill>
              </a:rPr>
              <a:pPr/>
              <a:t>2017/10/23</a:t>
            </a:fld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835B8-C663-41CF-966C-C0CED402DBD3}" type="slidenum">
              <a:rPr lang="zh-TW" altLang="en-US" smtClean="0">
                <a:solidFill>
                  <a:prstClr val="black"/>
                </a:solidFill>
              </a:rPr>
              <a:pPr/>
              <a:t>‹#›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2209868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49545-3423-4D1A-B78B-32ED63A0FD30}" type="datetimeFigureOut">
              <a:rPr lang="zh-TW" altLang="en-US" smtClean="0">
                <a:solidFill>
                  <a:prstClr val="black"/>
                </a:solidFill>
              </a:rPr>
              <a:pPr/>
              <a:t>2017/10/23</a:t>
            </a:fld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835B8-C663-41CF-966C-C0CED402DBD3}" type="slidenum">
              <a:rPr lang="zh-TW" altLang="en-US" smtClean="0">
                <a:solidFill>
                  <a:prstClr val="black"/>
                </a:solidFill>
              </a:rPr>
              <a:pPr/>
              <a:t>‹#›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8634191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49545-3423-4D1A-B78B-32ED63A0FD30}" type="datetimeFigureOut">
              <a:rPr lang="zh-TW" altLang="en-US" smtClean="0">
                <a:solidFill>
                  <a:prstClr val="black"/>
                </a:solidFill>
              </a:rPr>
              <a:pPr/>
              <a:t>2017/10/23</a:t>
            </a:fld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835B8-C663-41CF-966C-C0CED402DBD3}" type="slidenum">
              <a:rPr lang="zh-TW" altLang="en-US" smtClean="0">
                <a:solidFill>
                  <a:prstClr val="black"/>
                </a:solidFill>
              </a:rPr>
              <a:pPr/>
              <a:t>‹#›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57574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49545-3423-4D1A-B78B-32ED63A0FD30}" type="datetimeFigureOut">
              <a:rPr lang="zh-TW" altLang="en-US" smtClean="0">
                <a:solidFill>
                  <a:prstClr val="black"/>
                </a:solidFill>
              </a:rPr>
              <a:pPr/>
              <a:t>2017/10/23</a:t>
            </a:fld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835B8-C663-41CF-966C-C0CED402DBD3}" type="slidenum">
              <a:rPr lang="zh-TW" altLang="en-US" smtClean="0">
                <a:solidFill>
                  <a:prstClr val="black"/>
                </a:solidFill>
              </a:rPr>
              <a:pPr/>
              <a:t>‹#›</a:t>
            </a:fld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en-US" sz="8000" dirty="0">
                <a:solidFill>
                  <a:prstClr val="black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n-US" sz="8000" dirty="0">
                <a:solidFill>
                  <a:prstClr val="black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147581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49545-3423-4D1A-B78B-32ED63A0FD30}" type="datetimeFigureOut">
              <a:rPr lang="zh-TW" altLang="en-US" smtClean="0">
                <a:solidFill>
                  <a:prstClr val="black"/>
                </a:solidFill>
              </a:rPr>
              <a:pPr/>
              <a:t>2017/10/23</a:t>
            </a:fld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835B8-C663-41CF-966C-C0CED402DBD3}" type="slidenum">
              <a:rPr lang="zh-TW" altLang="en-US" smtClean="0">
                <a:solidFill>
                  <a:prstClr val="black"/>
                </a:solidFill>
              </a:rPr>
              <a:pPr/>
              <a:t>‹#›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48382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49545-3423-4D1A-B78B-32ED63A0FD30}" type="datetimeFigureOut">
              <a:rPr lang="zh-TW" altLang="en-US" smtClean="0">
                <a:solidFill>
                  <a:prstClr val="black"/>
                </a:solidFill>
              </a:rPr>
              <a:pPr/>
              <a:t>2017/10/23</a:t>
            </a:fld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835B8-C663-41CF-966C-C0CED402DBD3}" type="slidenum">
              <a:rPr lang="zh-TW" altLang="en-US" smtClean="0">
                <a:solidFill>
                  <a:prstClr val="black"/>
                </a:solidFill>
              </a:rPr>
              <a:pPr/>
              <a:t>‹#›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71820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圖片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49545-3423-4D1A-B78B-32ED63A0FD30}" type="datetimeFigureOut">
              <a:rPr lang="zh-TW" altLang="en-US" smtClean="0">
                <a:solidFill>
                  <a:prstClr val="black"/>
                </a:solidFill>
              </a:rPr>
              <a:pPr/>
              <a:t>2017/10/23</a:t>
            </a:fld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835B8-C663-41CF-966C-C0CED402DBD3}" type="slidenum">
              <a:rPr lang="zh-TW" altLang="en-US" smtClean="0">
                <a:solidFill>
                  <a:prstClr val="black"/>
                </a:solidFill>
              </a:rPr>
              <a:pPr/>
              <a:t>‹#›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63588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49545-3423-4D1A-B78B-32ED63A0FD30}" type="datetimeFigureOut">
              <a:rPr lang="zh-TW" altLang="en-US" smtClean="0">
                <a:solidFill>
                  <a:prstClr val="black"/>
                </a:solidFill>
              </a:rPr>
              <a:pPr/>
              <a:t>2017/10/23</a:t>
            </a:fld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835B8-C663-41CF-966C-C0CED402DBD3}" type="slidenum">
              <a:rPr lang="zh-TW" altLang="en-US" smtClean="0">
                <a:solidFill>
                  <a:prstClr val="black"/>
                </a:solidFill>
              </a:rPr>
              <a:pPr/>
              <a:t>‹#›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96236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49545-3423-4D1A-B78B-32ED63A0FD30}" type="datetimeFigureOut">
              <a:rPr lang="zh-TW" altLang="en-US" smtClean="0">
                <a:solidFill>
                  <a:prstClr val="black"/>
                </a:solidFill>
              </a:rPr>
              <a:pPr/>
              <a:t>2017/10/23</a:t>
            </a:fld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835B8-C663-41CF-966C-C0CED402DBD3}" type="slidenum">
              <a:rPr lang="zh-TW" altLang="en-US" smtClean="0">
                <a:solidFill>
                  <a:prstClr val="black"/>
                </a:solidFill>
              </a:rPr>
              <a:pPr/>
              <a:t>‹#›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15024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49545-3423-4D1A-B78B-32ED63A0FD30}" type="datetimeFigureOut">
              <a:rPr lang="zh-TW" altLang="en-US" smtClean="0">
                <a:solidFill>
                  <a:prstClr val="black"/>
                </a:solidFill>
              </a:rPr>
              <a:pPr/>
              <a:t>2017/10/23</a:t>
            </a:fld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835B8-C663-41CF-966C-C0CED402DBD3}" type="slidenum">
              <a:rPr lang="zh-TW" altLang="en-US" smtClean="0">
                <a:solidFill>
                  <a:prstClr val="black"/>
                </a:solidFill>
              </a:rPr>
              <a:pPr/>
              <a:t>‹#›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77727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49545-3423-4D1A-B78B-32ED63A0FD30}" type="datetimeFigureOut">
              <a:rPr lang="zh-TW" altLang="en-US" smtClean="0">
                <a:solidFill>
                  <a:prstClr val="black"/>
                </a:solidFill>
              </a:rPr>
              <a:pPr/>
              <a:t>2017/10/23</a:t>
            </a:fld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835B8-C663-41CF-966C-C0CED402DBD3}" type="slidenum">
              <a:rPr lang="zh-TW" altLang="en-US" smtClean="0">
                <a:solidFill>
                  <a:prstClr val="black"/>
                </a:solidFill>
              </a:rPr>
              <a:pPr/>
              <a:t>‹#›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31666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49545-3423-4D1A-B78B-32ED63A0FD30}" type="datetimeFigureOut">
              <a:rPr lang="zh-TW" altLang="en-US" smtClean="0">
                <a:solidFill>
                  <a:prstClr val="black"/>
                </a:solidFill>
              </a:rPr>
              <a:pPr/>
              <a:t>2017/10/23</a:t>
            </a:fld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835B8-C663-41CF-966C-C0CED402DBD3}" type="slidenum">
              <a:rPr lang="zh-TW" altLang="en-US" smtClean="0">
                <a:solidFill>
                  <a:prstClr val="black"/>
                </a:solidFill>
              </a:rPr>
              <a:pPr/>
              <a:t>‹#›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01959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49545-3423-4D1A-B78B-32ED63A0FD30}" type="datetimeFigureOut">
              <a:rPr lang="zh-TW" altLang="en-US" smtClean="0">
                <a:solidFill>
                  <a:prstClr val="black"/>
                </a:solidFill>
              </a:rPr>
              <a:pPr/>
              <a:t>2017/10/23</a:t>
            </a:fld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835B8-C663-41CF-966C-C0CED402DBD3}" type="slidenum">
              <a:rPr lang="zh-TW" altLang="en-US" smtClean="0">
                <a:solidFill>
                  <a:prstClr val="black"/>
                </a:solidFill>
              </a:rPr>
              <a:pPr/>
              <a:t>‹#›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83449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49545-3423-4D1A-B78B-32ED63A0FD30}" type="datetimeFigureOut">
              <a:rPr lang="zh-TW" altLang="en-US" smtClean="0">
                <a:solidFill>
                  <a:prstClr val="black"/>
                </a:solidFill>
              </a:rPr>
              <a:pPr/>
              <a:t>2017/10/23</a:t>
            </a:fld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835B8-C663-41CF-966C-C0CED402DBD3}" type="slidenum">
              <a:rPr lang="zh-TW" altLang="en-US" smtClean="0">
                <a:solidFill>
                  <a:prstClr val="black"/>
                </a:solidFill>
              </a:rPr>
              <a:pPr/>
              <a:t>‹#›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06632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49545-3423-4D1A-B78B-32ED63A0FD30}" type="datetimeFigureOut">
              <a:rPr lang="zh-TW" altLang="en-US" smtClean="0">
                <a:solidFill>
                  <a:prstClr val="black"/>
                </a:solidFill>
              </a:rPr>
              <a:pPr/>
              <a:t>2017/10/23</a:t>
            </a:fld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835B8-C663-41CF-966C-C0CED402DBD3}" type="slidenum">
              <a:rPr lang="zh-TW" altLang="en-US" smtClean="0">
                <a:solidFill>
                  <a:prstClr val="black"/>
                </a:solidFill>
              </a:rPr>
              <a:pPr/>
              <a:t>‹#›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44643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49545-3423-4D1A-B78B-32ED63A0FD30}" type="datetimeFigureOut">
              <a:rPr lang="zh-TW" altLang="en-US" smtClean="0">
                <a:solidFill>
                  <a:prstClr val="black"/>
                </a:solidFill>
              </a:rPr>
              <a:pPr/>
              <a:t>2017/10/23</a:t>
            </a:fld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835B8-C663-41CF-966C-C0CED402DBD3}" type="slidenum">
              <a:rPr lang="zh-TW" altLang="en-US" smtClean="0">
                <a:solidFill>
                  <a:prstClr val="black"/>
                </a:solidFill>
              </a:rPr>
              <a:pPr/>
              <a:t>‹#›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326864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49545-3423-4D1A-B78B-32ED63A0FD30}" type="datetimeFigureOut">
              <a:rPr lang="zh-TW" altLang="en-US" smtClean="0">
                <a:solidFill>
                  <a:prstClr val="black"/>
                </a:solidFill>
              </a:rPr>
              <a:pPr/>
              <a:t>2017/10/23</a:t>
            </a:fld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835B8-C663-41CF-966C-C0CED402DBD3}" type="slidenum">
              <a:rPr lang="zh-TW" altLang="en-US" smtClean="0">
                <a:solidFill>
                  <a:prstClr val="black"/>
                </a:solidFill>
              </a:rPr>
              <a:pPr/>
              <a:t>‹#›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955686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49545-3423-4D1A-B78B-32ED63A0FD30}" type="datetimeFigureOut">
              <a:rPr lang="zh-TW" altLang="en-US" smtClean="0">
                <a:solidFill>
                  <a:prstClr val="black"/>
                </a:solidFill>
              </a:rPr>
              <a:pPr/>
              <a:t>2017/10/23</a:t>
            </a:fld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835B8-C663-41CF-966C-C0CED402DBD3}" type="slidenum">
              <a:rPr lang="zh-TW" altLang="en-US" smtClean="0">
                <a:solidFill>
                  <a:prstClr val="black"/>
                </a:solidFill>
              </a:rPr>
              <a:pPr/>
              <a:t>‹#›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37716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49545-3423-4D1A-B78B-32ED63A0FD30}" type="datetimeFigureOut">
              <a:rPr lang="zh-TW" altLang="en-US" smtClean="0">
                <a:solidFill>
                  <a:prstClr val="black"/>
                </a:solidFill>
              </a:rPr>
              <a:pPr/>
              <a:t>2017/10/23</a:t>
            </a:fld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835B8-C663-41CF-966C-C0CED402DBD3}" type="slidenum">
              <a:rPr lang="zh-TW" altLang="en-US" smtClean="0">
                <a:solidFill>
                  <a:prstClr val="black"/>
                </a:solidFill>
              </a:rPr>
              <a:pPr/>
              <a:t>‹#›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830219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49545-3423-4D1A-B78B-32ED63A0FD30}" type="datetimeFigureOut">
              <a:rPr lang="zh-TW" altLang="en-US" smtClean="0">
                <a:solidFill>
                  <a:prstClr val="black"/>
                </a:solidFill>
              </a:rPr>
              <a:pPr/>
              <a:t>2017/10/23</a:t>
            </a:fld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835B8-C663-41CF-966C-C0CED402DBD3}" type="slidenum">
              <a:rPr lang="zh-TW" altLang="en-US" smtClean="0">
                <a:solidFill>
                  <a:prstClr val="black"/>
                </a:solidFill>
              </a:rPr>
              <a:pPr/>
              <a:t>‹#›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086482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49545-3423-4D1A-B78B-32ED63A0FD30}" type="datetimeFigureOut">
              <a:rPr lang="zh-TW" altLang="en-US" smtClean="0">
                <a:solidFill>
                  <a:prstClr val="black"/>
                </a:solidFill>
              </a:rPr>
              <a:pPr/>
              <a:t>2017/10/23</a:t>
            </a:fld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835B8-C663-41CF-966C-C0CED402DBD3}" type="slidenum">
              <a:rPr lang="zh-TW" altLang="en-US" smtClean="0">
                <a:solidFill>
                  <a:prstClr val="black"/>
                </a:solidFill>
              </a:rPr>
              <a:pPr/>
              <a:t>‹#›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630868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49545-3423-4D1A-B78B-32ED63A0FD30}" type="datetimeFigureOut">
              <a:rPr lang="zh-TW" altLang="en-US" smtClean="0">
                <a:solidFill>
                  <a:prstClr val="black"/>
                </a:solidFill>
              </a:rPr>
              <a:pPr/>
              <a:t>2017/10/23</a:t>
            </a:fld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835B8-C663-41CF-966C-C0CED402DBD3}" type="slidenum">
              <a:rPr lang="zh-TW" altLang="en-US" smtClean="0">
                <a:solidFill>
                  <a:prstClr val="black"/>
                </a:solidFill>
              </a:rPr>
              <a:pPr/>
              <a:t>‹#›</a:t>
            </a:fld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en-US" sz="8000" dirty="0">
                <a:solidFill>
                  <a:prstClr val="black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n-US" sz="8000" dirty="0">
                <a:solidFill>
                  <a:prstClr val="black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297498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49545-3423-4D1A-B78B-32ED63A0FD30}" type="datetimeFigureOut">
              <a:rPr lang="zh-TW" altLang="en-US" smtClean="0">
                <a:solidFill>
                  <a:prstClr val="black"/>
                </a:solidFill>
              </a:rPr>
              <a:pPr/>
              <a:t>2017/10/23</a:t>
            </a:fld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835B8-C663-41CF-966C-C0CED402DBD3}" type="slidenum">
              <a:rPr lang="zh-TW" altLang="en-US" smtClean="0">
                <a:solidFill>
                  <a:prstClr val="black"/>
                </a:solidFill>
              </a:rPr>
              <a:pPr/>
              <a:t>‹#›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174703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49545-3423-4D1A-B78B-32ED63A0FD30}" type="datetimeFigureOut">
              <a:rPr lang="zh-TW" altLang="en-US" smtClean="0">
                <a:solidFill>
                  <a:prstClr val="black"/>
                </a:solidFill>
              </a:rPr>
              <a:pPr/>
              <a:t>2017/10/23</a:t>
            </a:fld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835B8-C663-41CF-966C-C0CED402DBD3}" type="slidenum">
              <a:rPr lang="zh-TW" altLang="en-US" smtClean="0">
                <a:solidFill>
                  <a:prstClr val="black"/>
                </a:solidFill>
              </a:rPr>
              <a:pPr/>
              <a:t>‹#›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956762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49545-3423-4D1A-B78B-32ED63A0FD30}" type="datetimeFigureOut">
              <a:rPr lang="zh-TW" altLang="en-US" smtClean="0">
                <a:solidFill>
                  <a:prstClr val="black"/>
                </a:solidFill>
              </a:rPr>
              <a:pPr/>
              <a:t>2017/10/23</a:t>
            </a:fld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835B8-C663-41CF-966C-C0CED402DBD3}" type="slidenum">
              <a:rPr lang="zh-TW" altLang="en-US" smtClean="0">
                <a:solidFill>
                  <a:prstClr val="black"/>
                </a:solidFill>
              </a:rPr>
              <a:pPr/>
              <a:t>‹#›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285932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圖片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49545-3423-4D1A-B78B-32ED63A0FD30}" type="datetimeFigureOut">
              <a:rPr lang="zh-TW" altLang="en-US" smtClean="0">
                <a:solidFill>
                  <a:prstClr val="black"/>
                </a:solidFill>
              </a:rPr>
              <a:pPr/>
              <a:t>2017/10/23</a:t>
            </a:fld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835B8-C663-41CF-966C-C0CED402DBD3}" type="slidenum">
              <a:rPr lang="zh-TW" altLang="en-US" smtClean="0">
                <a:solidFill>
                  <a:prstClr val="black"/>
                </a:solidFill>
              </a:rPr>
              <a:pPr/>
              <a:t>‹#›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989894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49545-3423-4D1A-B78B-32ED63A0FD30}" type="datetimeFigureOut">
              <a:rPr lang="zh-TW" altLang="en-US" smtClean="0">
                <a:solidFill>
                  <a:prstClr val="black"/>
                </a:solidFill>
              </a:rPr>
              <a:pPr/>
              <a:t>2017/10/23</a:t>
            </a:fld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835B8-C663-41CF-966C-C0CED402DBD3}" type="slidenum">
              <a:rPr lang="zh-TW" altLang="en-US" smtClean="0">
                <a:solidFill>
                  <a:prstClr val="black"/>
                </a:solidFill>
              </a:rPr>
              <a:pPr/>
              <a:t>‹#›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680940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49545-3423-4D1A-B78B-32ED63A0FD30}" type="datetimeFigureOut">
              <a:rPr lang="zh-TW" altLang="en-US" smtClean="0">
                <a:solidFill>
                  <a:prstClr val="black"/>
                </a:solidFill>
              </a:rPr>
              <a:pPr/>
              <a:t>2017/10/23</a:t>
            </a:fld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835B8-C663-41CF-966C-C0CED402DBD3}" type="slidenum">
              <a:rPr lang="zh-TW" altLang="en-US" smtClean="0">
                <a:solidFill>
                  <a:prstClr val="black"/>
                </a:solidFill>
              </a:rPr>
              <a:pPr/>
              <a:t>‹#›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362535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49545-3423-4D1A-B78B-32ED63A0FD30}" type="datetimeFigureOut">
              <a:rPr lang="zh-TW" altLang="en-US" smtClean="0">
                <a:solidFill>
                  <a:prstClr val="black"/>
                </a:solidFill>
              </a:rPr>
              <a:pPr/>
              <a:t>2017/10/23</a:t>
            </a:fld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835B8-C663-41CF-966C-C0CED402DBD3}" type="slidenum">
              <a:rPr lang="zh-TW" altLang="en-US" smtClean="0">
                <a:solidFill>
                  <a:prstClr val="black"/>
                </a:solidFill>
              </a:rPr>
              <a:pPr/>
              <a:t>‹#›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324124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49545-3423-4D1A-B78B-32ED63A0FD30}" type="datetimeFigureOut">
              <a:rPr lang="zh-TW" altLang="en-US" smtClean="0">
                <a:solidFill>
                  <a:prstClr val="black"/>
                </a:solidFill>
              </a:rPr>
              <a:pPr/>
              <a:t>2017/10/23</a:t>
            </a:fld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835B8-C663-41CF-966C-C0CED402DBD3}" type="slidenum">
              <a:rPr lang="zh-TW" altLang="en-US" smtClean="0">
                <a:solidFill>
                  <a:prstClr val="black"/>
                </a:solidFill>
              </a:rPr>
              <a:pPr/>
              <a:t>‹#›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419503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49545-3423-4D1A-B78B-32ED63A0FD30}" type="datetimeFigureOut">
              <a:rPr lang="zh-TW" altLang="en-US" smtClean="0">
                <a:solidFill>
                  <a:prstClr val="black"/>
                </a:solidFill>
              </a:rPr>
              <a:pPr/>
              <a:t>2017/10/23</a:t>
            </a:fld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835B8-C663-41CF-966C-C0CED402DBD3}" type="slidenum">
              <a:rPr lang="zh-TW" altLang="en-US" smtClean="0">
                <a:solidFill>
                  <a:prstClr val="black"/>
                </a:solidFill>
              </a:rPr>
              <a:pPr/>
              <a:t>‹#›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709553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49545-3423-4D1A-B78B-32ED63A0FD30}" type="datetimeFigureOut">
              <a:rPr lang="zh-TW" altLang="en-US" smtClean="0">
                <a:solidFill>
                  <a:prstClr val="black"/>
                </a:solidFill>
              </a:rPr>
              <a:pPr/>
              <a:t>2017/10/23</a:t>
            </a:fld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835B8-C663-41CF-966C-C0CED402DBD3}" type="slidenum">
              <a:rPr lang="zh-TW" altLang="en-US" smtClean="0">
                <a:solidFill>
                  <a:prstClr val="black"/>
                </a:solidFill>
              </a:rPr>
              <a:pPr/>
              <a:t>‹#›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479065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49545-3423-4D1A-B78B-32ED63A0FD30}" type="datetimeFigureOut">
              <a:rPr lang="zh-TW" altLang="en-US" smtClean="0">
                <a:solidFill>
                  <a:prstClr val="black"/>
                </a:solidFill>
              </a:rPr>
              <a:pPr/>
              <a:t>2017/10/23</a:t>
            </a:fld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835B8-C663-41CF-966C-C0CED402DBD3}" type="slidenum">
              <a:rPr lang="zh-TW" altLang="en-US" smtClean="0">
                <a:solidFill>
                  <a:prstClr val="black"/>
                </a:solidFill>
              </a:rPr>
              <a:pPr/>
              <a:t>‹#›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75747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49545-3423-4D1A-B78B-32ED63A0FD30}" type="datetimeFigureOut">
              <a:rPr lang="zh-TW" altLang="en-US" smtClean="0">
                <a:solidFill>
                  <a:prstClr val="black"/>
                </a:solidFill>
              </a:rPr>
              <a:pPr/>
              <a:t>2017/10/23</a:t>
            </a:fld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835B8-C663-41CF-966C-C0CED402DBD3}" type="slidenum">
              <a:rPr lang="zh-TW" altLang="en-US" smtClean="0">
                <a:solidFill>
                  <a:prstClr val="black"/>
                </a:solidFill>
              </a:rPr>
              <a:pPr/>
              <a:t>‹#›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410502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49545-3423-4D1A-B78B-32ED63A0FD30}" type="datetimeFigureOut">
              <a:rPr lang="zh-TW" altLang="en-US" smtClean="0">
                <a:solidFill>
                  <a:prstClr val="black"/>
                </a:solidFill>
              </a:rPr>
              <a:pPr/>
              <a:t>2017/10/23</a:t>
            </a:fld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835B8-C663-41CF-966C-C0CED402DBD3}" type="slidenum">
              <a:rPr lang="zh-TW" altLang="en-US" smtClean="0">
                <a:solidFill>
                  <a:prstClr val="black"/>
                </a:solidFill>
              </a:rPr>
              <a:pPr/>
              <a:t>‹#›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180908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49545-3423-4D1A-B78B-32ED63A0FD30}" type="datetimeFigureOut">
              <a:rPr lang="zh-TW" altLang="en-US" smtClean="0">
                <a:solidFill>
                  <a:prstClr val="black"/>
                </a:solidFill>
              </a:rPr>
              <a:pPr/>
              <a:t>2017/10/23</a:t>
            </a:fld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835B8-C663-41CF-966C-C0CED402DBD3}" type="slidenum">
              <a:rPr lang="zh-TW" altLang="en-US" smtClean="0">
                <a:solidFill>
                  <a:prstClr val="black"/>
                </a:solidFill>
              </a:rPr>
              <a:pPr/>
              <a:t>‹#›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370357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49545-3423-4D1A-B78B-32ED63A0FD30}" type="datetimeFigureOut">
              <a:rPr lang="zh-TW" altLang="en-US" smtClean="0">
                <a:solidFill>
                  <a:prstClr val="black"/>
                </a:solidFill>
              </a:rPr>
              <a:pPr/>
              <a:t>2017/10/23</a:t>
            </a:fld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835B8-C663-41CF-966C-C0CED402DBD3}" type="slidenum">
              <a:rPr lang="zh-TW" altLang="en-US" smtClean="0">
                <a:solidFill>
                  <a:prstClr val="black"/>
                </a:solidFill>
              </a:rPr>
              <a:pPr/>
              <a:t>‹#›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604506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49545-3423-4D1A-B78B-32ED63A0FD30}" type="datetimeFigureOut">
              <a:rPr lang="zh-TW" altLang="en-US" smtClean="0">
                <a:solidFill>
                  <a:prstClr val="black"/>
                </a:solidFill>
              </a:rPr>
              <a:pPr/>
              <a:t>2017/10/23</a:t>
            </a:fld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835B8-C663-41CF-966C-C0CED402DBD3}" type="slidenum">
              <a:rPr lang="zh-TW" altLang="en-US" smtClean="0">
                <a:solidFill>
                  <a:prstClr val="black"/>
                </a:solidFill>
              </a:rPr>
              <a:pPr/>
              <a:t>‹#›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97265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49545-3423-4D1A-B78B-32ED63A0FD30}" type="datetimeFigureOut">
              <a:rPr lang="zh-TW" altLang="en-US" smtClean="0">
                <a:solidFill>
                  <a:prstClr val="black"/>
                </a:solidFill>
              </a:rPr>
              <a:pPr/>
              <a:t>2017/10/23</a:t>
            </a:fld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835B8-C663-41CF-966C-C0CED402DBD3}" type="slidenum">
              <a:rPr lang="zh-TW" altLang="en-US" smtClean="0">
                <a:solidFill>
                  <a:prstClr val="black"/>
                </a:solidFill>
              </a:rPr>
              <a:pPr/>
              <a:t>‹#›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062367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49545-3423-4D1A-B78B-32ED63A0FD30}" type="datetimeFigureOut">
              <a:rPr lang="zh-TW" altLang="en-US" smtClean="0">
                <a:solidFill>
                  <a:prstClr val="black"/>
                </a:solidFill>
              </a:rPr>
              <a:pPr/>
              <a:t>2017/10/23</a:t>
            </a:fld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835B8-C663-41CF-966C-C0CED402DBD3}" type="slidenum">
              <a:rPr lang="zh-TW" altLang="en-US" smtClean="0">
                <a:solidFill>
                  <a:prstClr val="black"/>
                </a:solidFill>
              </a:rPr>
              <a:pPr/>
              <a:t>‹#›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765462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49545-3423-4D1A-B78B-32ED63A0FD30}" type="datetimeFigureOut">
              <a:rPr lang="zh-TW" altLang="en-US" smtClean="0">
                <a:solidFill>
                  <a:prstClr val="black"/>
                </a:solidFill>
              </a:rPr>
              <a:pPr/>
              <a:t>2017/10/23</a:t>
            </a:fld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835B8-C663-41CF-966C-C0CED402DBD3}" type="slidenum">
              <a:rPr lang="zh-TW" altLang="en-US" smtClean="0">
                <a:solidFill>
                  <a:prstClr val="black"/>
                </a:solidFill>
              </a:rPr>
              <a:pPr/>
              <a:t>‹#›</a:t>
            </a:fld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en-US" sz="8000" dirty="0">
                <a:solidFill>
                  <a:prstClr val="black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n-US" sz="8000" dirty="0">
                <a:solidFill>
                  <a:prstClr val="black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7039619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49545-3423-4D1A-B78B-32ED63A0FD30}" type="datetimeFigureOut">
              <a:rPr lang="zh-TW" altLang="en-US" smtClean="0">
                <a:solidFill>
                  <a:prstClr val="black"/>
                </a:solidFill>
              </a:rPr>
              <a:pPr/>
              <a:t>2017/10/23</a:t>
            </a:fld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835B8-C663-41CF-966C-C0CED402DBD3}" type="slidenum">
              <a:rPr lang="zh-TW" altLang="en-US" smtClean="0">
                <a:solidFill>
                  <a:prstClr val="black"/>
                </a:solidFill>
              </a:rPr>
              <a:pPr/>
              <a:t>‹#›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71976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49545-3423-4D1A-B78B-32ED63A0FD30}" type="datetimeFigureOut">
              <a:rPr lang="zh-TW" altLang="en-US" smtClean="0">
                <a:solidFill>
                  <a:prstClr val="black"/>
                </a:solidFill>
              </a:rPr>
              <a:pPr/>
              <a:t>2017/10/23</a:t>
            </a:fld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835B8-C663-41CF-966C-C0CED402DBD3}" type="slidenum">
              <a:rPr lang="zh-TW" altLang="en-US" smtClean="0">
                <a:solidFill>
                  <a:prstClr val="black"/>
                </a:solidFill>
              </a:rPr>
              <a:pPr/>
              <a:t>‹#›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060990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圖片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49545-3423-4D1A-B78B-32ED63A0FD30}" type="datetimeFigureOut">
              <a:rPr lang="zh-TW" altLang="en-US" smtClean="0">
                <a:solidFill>
                  <a:prstClr val="black"/>
                </a:solidFill>
              </a:rPr>
              <a:pPr/>
              <a:t>2017/10/23</a:t>
            </a:fld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835B8-C663-41CF-966C-C0CED402DBD3}" type="slidenum">
              <a:rPr lang="zh-TW" altLang="en-US" smtClean="0">
                <a:solidFill>
                  <a:prstClr val="black"/>
                </a:solidFill>
              </a:rPr>
              <a:pPr/>
              <a:t>‹#›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7997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49545-3423-4D1A-B78B-32ED63A0FD30}" type="datetimeFigureOut">
              <a:rPr lang="zh-TW" altLang="en-US" smtClean="0">
                <a:solidFill>
                  <a:prstClr val="black"/>
                </a:solidFill>
              </a:rPr>
              <a:pPr/>
              <a:t>2017/10/23</a:t>
            </a:fld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835B8-C663-41CF-966C-C0CED402DBD3}" type="slidenum">
              <a:rPr lang="zh-TW" altLang="en-US" smtClean="0">
                <a:solidFill>
                  <a:prstClr val="black"/>
                </a:solidFill>
              </a:rPr>
              <a:pPr/>
              <a:t>‹#›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56491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49545-3423-4D1A-B78B-32ED63A0FD30}" type="datetimeFigureOut">
              <a:rPr lang="zh-TW" altLang="en-US" smtClean="0">
                <a:solidFill>
                  <a:prstClr val="black"/>
                </a:solidFill>
              </a:rPr>
              <a:pPr/>
              <a:t>2017/10/23</a:t>
            </a:fld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835B8-C663-41CF-966C-C0CED402DBD3}" type="slidenum">
              <a:rPr lang="zh-TW" altLang="en-US" smtClean="0">
                <a:solidFill>
                  <a:prstClr val="black"/>
                </a:solidFill>
              </a:rPr>
              <a:pPr/>
              <a:t>‹#›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387447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49545-3423-4D1A-B78B-32ED63A0FD30}" type="datetimeFigureOut">
              <a:rPr lang="zh-TW" altLang="en-US" smtClean="0">
                <a:solidFill>
                  <a:prstClr val="black"/>
                </a:solidFill>
              </a:rPr>
              <a:pPr/>
              <a:t>2017/10/23</a:t>
            </a:fld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835B8-C663-41CF-966C-C0CED402DBD3}" type="slidenum">
              <a:rPr lang="zh-TW" altLang="en-US" smtClean="0">
                <a:solidFill>
                  <a:prstClr val="black"/>
                </a:solidFill>
              </a:rPr>
              <a:pPr/>
              <a:t>‹#›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479613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49545-3423-4D1A-B78B-32ED63A0FD30}" type="datetimeFigureOut">
              <a:rPr lang="zh-TW" altLang="en-US" smtClean="0">
                <a:solidFill>
                  <a:prstClr val="black"/>
                </a:solidFill>
              </a:rPr>
              <a:pPr/>
              <a:t>2017/10/23</a:t>
            </a:fld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835B8-C663-41CF-966C-C0CED402DBD3}" type="slidenum">
              <a:rPr lang="zh-TW" altLang="en-US" smtClean="0">
                <a:solidFill>
                  <a:prstClr val="black"/>
                </a:solidFill>
              </a:rPr>
              <a:pPr/>
              <a:t>‹#›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042034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49545-3423-4D1A-B78B-32ED63A0FD30}" type="datetimeFigureOut">
              <a:rPr lang="zh-TW" altLang="en-US" smtClean="0">
                <a:solidFill>
                  <a:prstClr val="black"/>
                </a:solidFill>
              </a:rPr>
              <a:pPr/>
              <a:t>2017/10/23</a:t>
            </a:fld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835B8-C663-41CF-966C-C0CED402DBD3}" type="slidenum">
              <a:rPr lang="zh-TW" altLang="en-US" smtClean="0">
                <a:solidFill>
                  <a:prstClr val="black"/>
                </a:solidFill>
              </a:rPr>
              <a:pPr/>
              <a:t>‹#›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067199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49545-3423-4D1A-B78B-32ED63A0FD30}" type="datetimeFigureOut">
              <a:rPr lang="zh-TW" altLang="en-US" smtClean="0">
                <a:solidFill>
                  <a:prstClr val="black"/>
                </a:solidFill>
              </a:rPr>
              <a:pPr/>
              <a:t>2017/10/23</a:t>
            </a:fld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835B8-C663-41CF-966C-C0CED402DBD3}" type="slidenum">
              <a:rPr lang="zh-TW" altLang="en-US" smtClean="0">
                <a:solidFill>
                  <a:prstClr val="black"/>
                </a:solidFill>
              </a:rPr>
              <a:pPr/>
              <a:t>‹#›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799488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49545-3423-4D1A-B78B-32ED63A0FD30}" type="datetimeFigureOut">
              <a:rPr lang="zh-TW" altLang="en-US" smtClean="0">
                <a:solidFill>
                  <a:prstClr val="black"/>
                </a:solidFill>
              </a:rPr>
              <a:pPr/>
              <a:t>2017/10/23</a:t>
            </a:fld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835B8-C663-41CF-966C-C0CED402DBD3}" type="slidenum">
              <a:rPr lang="zh-TW" altLang="en-US" smtClean="0">
                <a:solidFill>
                  <a:prstClr val="black"/>
                </a:solidFill>
              </a:rPr>
              <a:pPr/>
              <a:t>‹#›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73470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49545-3423-4D1A-B78B-32ED63A0FD30}" type="datetimeFigureOut">
              <a:rPr lang="zh-TW" altLang="en-US" smtClean="0">
                <a:solidFill>
                  <a:prstClr val="black"/>
                </a:solidFill>
              </a:rPr>
              <a:pPr/>
              <a:t>2017/10/23</a:t>
            </a:fld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835B8-C663-41CF-966C-C0CED402DBD3}" type="slidenum">
              <a:rPr lang="zh-TW" altLang="en-US" smtClean="0">
                <a:solidFill>
                  <a:prstClr val="black"/>
                </a:solidFill>
              </a:rPr>
              <a:pPr/>
              <a:t>‹#›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100277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49545-3423-4D1A-B78B-32ED63A0FD30}" type="datetimeFigureOut">
              <a:rPr lang="zh-TW" altLang="en-US" smtClean="0">
                <a:solidFill>
                  <a:prstClr val="black"/>
                </a:solidFill>
              </a:rPr>
              <a:pPr/>
              <a:t>2017/10/23</a:t>
            </a:fld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835B8-C663-41CF-966C-C0CED402DBD3}" type="slidenum">
              <a:rPr lang="zh-TW" altLang="en-US" smtClean="0">
                <a:solidFill>
                  <a:prstClr val="black"/>
                </a:solidFill>
              </a:rPr>
              <a:pPr/>
              <a:t>‹#›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629087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49545-3423-4D1A-B78B-32ED63A0FD30}" type="datetimeFigureOut">
              <a:rPr lang="zh-TW" altLang="en-US" smtClean="0">
                <a:solidFill>
                  <a:prstClr val="black"/>
                </a:solidFill>
              </a:rPr>
              <a:pPr/>
              <a:t>2017/10/23</a:t>
            </a:fld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835B8-C663-41CF-966C-C0CED402DBD3}" type="slidenum">
              <a:rPr lang="zh-TW" altLang="en-US" smtClean="0">
                <a:solidFill>
                  <a:prstClr val="black"/>
                </a:solidFill>
              </a:rPr>
              <a:pPr/>
              <a:t>‹#›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545256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49545-3423-4D1A-B78B-32ED63A0FD30}" type="datetimeFigureOut">
              <a:rPr lang="zh-TW" altLang="en-US" smtClean="0">
                <a:solidFill>
                  <a:prstClr val="black"/>
                </a:solidFill>
              </a:rPr>
              <a:pPr/>
              <a:t>2017/10/23</a:t>
            </a:fld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835B8-C663-41CF-966C-C0CED402DBD3}" type="slidenum">
              <a:rPr lang="zh-TW" altLang="en-US" smtClean="0">
                <a:solidFill>
                  <a:prstClr val="black"/>
                </a:solidFill>
              </a:rPr>
              <a:pPr/>
              <a:t>‹#›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14028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49545-3423-4D1A-B78B-32ED63A0FD30}" type="datetimeFigureOut">
              <a:rPr lang="zh-TW" altLang="en-US" smtClean="0">
                <a:solidFill>
                  <a:prstClr val="black"/>
                </a:solidFill>
              </a:rPr>
              <a:pPr/>
              <a:t>2017/10/23</a:t>
            </a:fld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835B8-C663-41CF-966C-C0CED402DBD3}" type="slidenum">
              <a:rPr lang="zh-TW" altLang="en-US" smtClean="0">
                <a:solidFill>
                  <a:prstClr val="black"/>
                </a:solidFill>
              </a:rPr>
              <a:pPr/>
              <a:t>‹#›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485067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49545-3423-4D1A-B78B-32ED63A0FD30}" type="datetimeFigureOut">
              <a:rPr lang="zh-TW" altLang="en-US" smtClean="0">
                <a:solidFill>
                  <a:prstClr val="black"/>
                </a:solidFill>
              </a:rPr>
              <a:pPr/>
              <a:t>2017/10/23</a:t>
            </a:fld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835B8-C663-41CF-966C-C0CED402DBD3}" type="slidenum">
              <a:rPr lang="zh-TW" altLang="en-US" smtClean="0">
                <a:solidFill>
                  <a:prstClr val="black"/>
                </a:solidFill>
              </a:rPr>
              <a:pPr/>
              <a:t>‹#›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871721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49545-3423-4D1A-B78B-32ED63A0FD30}" type="datetimeFigureOut">
              <a:rPr lang="zh-TW" altLang="en-US" smtClean="0">
                <a:solidFill>
                  <a:prstClr val="black"/>
                </a:solidFill>
              </a:rPr>
              <a:pPr/>
              <a:t>2017/10/23</a:t>
            </a:fld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835B8-C663-41CF-966C-C0CED402DBD3}" type="slidenum">
              <a:rPr lang="zh-TW" altLang="en-US" smtClean="0">
                <a:solidFill>
                  <a:prstClr val="black"/>
                </a:solidFill>
              </a:rPr>
              <a:pPr/>
              <a:t>‹#›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204167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49545-3423-4D1A-B78B-32ED63A0FD30}" type="datetimeFigureOut">
              <a:rPr lang="zh-TW" altLang="en-US" smtClean="0">
                <a:solidFill>
                  <a:prstClr val="black"/>
                </a:solidFill>
              </a:rPr>
              <a:pPr/>
              <a:t>2017/10/23</a:t>
            </a:fld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835B8-C663-41CF-966C-C0CED402DBD3}" type="slidenum">
              <a:rPr lang="zh-TW" altLang="en-US" smtClean="0">
                <a:solidFill>
                  <a:prstClr val="black"/>
                </a:solidFill>
              </a:rPr>
              <a:pPr/>
              <a:t>‹#›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864227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49545-3423-4D1A-B78B-32ED63A0FD30}" type="datetimeFigureOut">
              <a:rPr lang="zh-TW" altLang="en-US" smtClean="0">
                <a:solidFill>
                  <a:prstClr val="black"/>
                </a:solidFill>
              </a:rPr>
              <a:pPr/>
              <a:t>2017/10/23</a:t>
            </a:fld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835B8-C663-41CF-966C-C0CED402DBD3}" type="slidenum">
              <a:rPr lang="zh-TW" altLang="en-US" smtClean="0">
                <a:solidFill>
                  <a:prstClr val="black"/>
                </a:solidFill>
              </a:rPr>
              <a:pPr/>
              <a:t>‹#›</a:t>
            </a:fld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en-US" sz="8000" dirty="0">
                <a:solidFill>
                  <a:prstClr val="black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n-US" sz="8000" dirty="0">
                <a:solidFill>
                  <a:prstClr val="black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1249030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49545-3423-4D1A-B78B-32ED63A0FD30}" type="datetimeFigureOut">
              <a:rPr lang="zh-TW" altLang="en-US" smtClean="0">
                <a:solidFill>
                  <a:prstClr val="black"/>
                </a:solidFill>
              </a:rPr>
              <a:pPr/>
              <a:t>2017/10/23</a:t>
            </a:fld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835B8-C663-41CF-966C-C0CED402DBD3}" type="slidenum">
              <a:rPr lang="zh-TW" altLang="en-US" smtClean="0">
                <a:solidFill>
                  <a:prstClr val="black"/>
                </a:solidFill>
              </a:rPr>
              <a:pPr/>
              <a:t>‹#›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914962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49545-3423-4D1A-B78B-32ED63A0FD30}" type="datetimeFigureOut">
              <a:rPr lang="zh-TW" altLang="en-US" smtClean="0">
                <a:solidFill>
                  <a:prstClr val="black"/>
                </a:solidFill>
              </a:rPr>
              <a:pPr/>
              <a:t>2017/10/23</a:t>
            </a:fld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835B8-C663-41CF-966C-C0CED402DBD3}" type="slidenum">
              <a:rPr lang="zh-TW" altLang="en-US" smtClean="0">
                <a:solidFill>
                  <a:prstClr val="black"/>
                </a:solidFill>
              </a:rPr>
              <a:pPr/>
              <a:t>‹#›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776948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圖片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49545-3423-4D1A-B78B-32ED63A0FD30}" type="datetimeFigureOut">
              <a:rPr lang="zh-TW" altLang="en-US" smtClean="0">
                <a:solidFill>
                  <a:prstClr val="black"/>
                </a:solidFill>
              </a:rPr>
              <a:pPr/>
              <a:t>2017/10/23</a:t>
            </a:fld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835B8-C663-41CF-966C-C0CED402DBD3}" type="slidenum">
              <a:rPr lang="zh-TW" altLang="en-US" smtClean="0">
                <a:solidFill>
                  <a:prstClr val="black"/>
                </a:solidFill>
              </a:rPr>
              <a:pPr/>
              <a:t>‹#›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548903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49545-3423-4D1A-B78B-32ED63A0FD30}" type="datetimeFigureOut">
              <a:rPr lang="zh-TW" altLang="en-US" smtClean="0">
                <a:solidFill>
                  <a:prstClr val="black"/>
                </a:solidFill>
              </a:rPr>
              <a:pPr/>
              <a:t>2017/10/23</a:t>
            </a:fld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835B8-C663-41CF-966C-C0CED402DBD3}" type="slidenum">
              <a:rPr lang="zh-TW" altLang="en-US" smtClean="0">
                <a:solidFill>
                  <a:prstClr val="black"/>
                </a:solidFill>
              </a:rPr>
              <a:pPr/>
              <a:t>‹#›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958093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49545-3423-4D1A-B78B-32ED63A0FD30}" type="datetimeFigureOut">
              <a:rPr lang="zh-TW" altLang="en-US" smtClean="0">
                <a:solidFill>
                  <a:prstClr val="black"/>
                </a:solidFill>
              </a:rPr>
              <a:pPr/>
              <a:t>2017/10/23</a:t>
            </a:fld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835B8-C663-41CF-966C-C0CED402DBD3}" type="slidenum">
              <a:rPr lang="zh-TW" altLang="en-US" smtClean="0">
                <a:solidFill>
                  <a:prstClr val="black"/>
                </a:solidFill>
              </a:rPr>
              <a:pPr/>
              <a:t>‹#›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812882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49545-3423-4D1A-B78B-32ED63A0FD30}" type="datetimeFigureOut">
              <a:rPr lang="zh-TW" altLang="en-US" smtClean="0">
                <a:solidFill>
                  <a:prstClr val="black"/>
                </a:solidFill>
              </a:rPr>
              <a:pPr/>
              <a:t>2017/10/23</a:t>
            </a:fld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835B8-C663-41CF-966C-C0CED402DBD3}" type="slidenum">
              <a:rPr lang="zh-TW" altLang="en-US" smtClean="0">
                <a:solidFill>
                  <a:prstClr val="black"/>
                </a:solidFill>
              </a:rPr>
              <a:pPr/>
              <a:t>‹#›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3631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49545-3423-4D1A-B78B-32ED63A0FD30}" type="datetimeFigureOut">
              <a:rPr lang="zh-TW" altLang="en-US" smtClean="0">
                <a:solidFill>
                  <a:prstClr val="black"/>
                </a:solidFill>
              </a:rPr>
              <a:pPr/>
              <a:t>2017/10/23</a:t>
            </a:fld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835B8-C663-41CF-966C-C0CED402DBD3}" type="slidenum">
              <a:rPr lang="zh-TW" altLang="en-US" smtClean="0">
                <a:solidFill>
                  <a:prstClr val="black"/>
                </a:solidFill>
              </a:rPr>
              <a:pPr/>
              <a:t>‹#›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744891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49545-3423-4D1A-B78B-32ED63A0FD30}" type="datetimeFigureOut">
              <a:rPr lang="zh-TW" altLang="en-US" smtClean="0">
                <a:solidFill>
                  <a:prstClr val="black"/>
                </a:solidFill>
              </a:rPr>
              <a:pPr/>
              <a:t>2017/10/23</a:t>
            </a:fld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835B8-C663-41CF-966C-C0CED402DBD3}" type="slidenum">
              <a:rPr lang="zh-TW" altLang="en-US" smtClean="0">
                <a:solidFill>
                  <a:prstClr val="black"/>
                </a:solidFill>
              </a:rPr>
              <a:pPr/>
              <a:t>‹#›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616314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49545-3423-4D1A-B78B-32ED63A0FD30}" type="datetimeFigureOut">
              <a:rPr lang="zh-TW" altLang="en-US" smtClean="0">
                <a:solidFill>
                  <a:prstClr val="black"/>
                </a:solidFill>
              </a:rPr>
              <a:pPr/>
              <a:t>2017/10/23</a:t>
            </a:fld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835B8-C663-41CF-966C-C0CED402DBD3}" type="slidenum">
              <a:rPr lang="zh-TW" altLang="en-US" smtClean="0">
                <a:solidFill>
                  <a:prstClr val="black"/>
                </a:solidFill>
              </a:rPr>
              <a:pPr/>
              <a:t>‹#›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20552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49545-3423-4D1A-B78B-32ED63A0FD30}" type="datetimeFigureOut">
              <a:rPr lang="zh-TW" altLang="en-US" smtClean="0">
                <a:solidFill>
                  <a:prstClr val="black"/>
                </a:solidFill>
              </a:rPr>
              <a:pPr/>
              <a:t>2017/10/23</a:t>
            </a:fld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835B8-C663-41CF-966C-C0CED402DBD3}" type="slidenum">
              <a:rPr lang="zh-TW" altLang="en-US" smtClean="0">
                <a:solidFill>
                  <a:prstClr val="black"/>
                </a:solidFill>
              </a:rPr>
              <a:pPr/>
              <a:t>‹#›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999520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49545-3423-4D1A-B78B-32ED63A0FD30}" type="datetimeFigureOut">
              <a:rPr lang="zh-TW" altLang="en-US" smtClean="0">
                <a:solidFill>
                  <a:prstClr val="black"/>
                </a:solidFill>
              </a:rPr>
              <a:pPr/>
              <a:t>2017/10/23</a:t>
            </a:fld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835B8-C663-41CF-966C-C0CED402DBD3}" type="slidenum">
              <a:rPr lang="zh-TW" altLang="en-US" smtClean="0">
                <a:solidFill>
                  <a:prstClr val="black"/>
                </a:solidFill>
              </a:rPr>
              <a:pPr/>
              <a:t>‹#›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817142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49545-3423-4D1A-B78B-32ED63A0FD30}" type="datetimeFigureOut">
              <a:rPr lang="zh-TW" altLang="en-US" smtClean="0">
                <a:solidFill>
                  <a:prstClr val="black"/>
                </a:solidFill>
              </a:rPr>
              <a:pPr/>
              <a:t>2017/10/23</a:t>
            </a:fld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835B8-C663-41CF-966C-C0CED402DBD3}" type="slidenum">
              <a:rPr lang="zh-TW" altLang="en-US" smtClean="0">
                <a:solidFill>
                  <a:prstClr val="black"/>
                </a:solidFill>
              </a:rPr>
              <a:pPr/>
              <a:t>‹#›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283693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49545-3423-4D1A-B78B-32ED63A0FD30}" type="datetimeFigureOut">
              <a:rPr lang="zh-TW" altLang="en-US" smtClean="0">
                <a:solidFill>
                  <a:prstClr val="black"/>
                </a:solidFill>
              </a:rPr>
              <a:pPr/>
              <a:t>2017/10/23</a:t>
            </a:fld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835B8-C663-41CF-966C-C0CED402DBD3}" type="slidenum">
              <a:rPr lang="zh-TW" altLang="en-US" smtClean="0">
                <a:solidFill>
                  <a:prstClr val="black"/>
                </a:solidFill>
              </a:rPr>
              <a:pPr/>
              <a:t>‹#›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866661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49545-3423-4D1A-B78B-32ED63A0FD30}" type="datetimeFigureOut">
              <a:rPr lang="zh-TW" altLang="en-US" smtClean="0">
                <a:solidFill>
                  <a:prstClr val="black"/>
                </a:solidFill>
              </a:rPr>
              <a:pPr/>
              <a:t>2017/10/23</a:t>
            </a:fld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835B8-C663-41CF-966C-C0CED402DBD3}" type="slidenum">
              <a:rPr lang="zh-TW" altLang="en-US" smtClean="0">
                <a:solidFill>
                  <a:prstClr val="black"/>
                </a:solidFill>
              </a:rPr>
              <a:pPr/>
              <a:t>‹#›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407869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49545-3423-4D1A-B78B-32ED63A0FD30}" type="datetimeFigureOut">
              <a:rPr lang="zh-TW" altLang="en-US" smtClean="0">
                <a:solidFill>
                  <a:prstClr val="black"/>
                </a:solidFill>
              </a:rPr>
              <a:pPr/>
              <a:t>2017/10/23</a:t>
            </a:fld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835B8-C663-41CF-966C-C0CED402DBD3}" type="slidenum">
              <a:rPr lang="zh-TW" altLang="en-US" smtClean="0">
                <a:solidFill>
                  <a:prstClr val="black"/>
                </a:solidFill>
              </a:rPr>
              <a:pPr/>
              <a:t>‹#›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87826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49545-3423-4D1A-B78B-32ED63A0FD30}" type="datetimeFigureOut">
              <a:rPr lang="zh-TW" altLang="en-US" smtClean="0">
                <a:solidFill>
                  <a:prstClr val="black"/>
                </a:solidFill>
              </a:rPr>
              <a:pPr/>
              <a:t>2017/10/23</a:t>
            </a:fld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835B8-C663-41CF-966C-C0CED402DBD3}" type="slidenum">
              <a:rPr lang="zh-TW" altLang="en-US" smtClean="0">
                <a:solidFill>
                  <a:prstClr val="black"/>
                </a:solidFill>
              </a:rPr>
              <a:pPr/>
              <a:t>‹#›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497971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49545-3423-4D1A-B78B-32ED63A0FD30}" type="datetimeFigureOut">
              <a:rPr lang="zh-TW" altLang="en-US" smtClean="0">
                <a:solidFill>
                  <a:prstClr val="black"/>
                </a:solidFill>
              </a:rPr>
              <a:pPr/>
              <a:t>2017/10/23</a:t>
            </a:fld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835B8-C663-41CF-966C-C0CED402DBD3}" type="slidenum">
              <a:rPr lang="zh-TW" altLang="en-US" smtClean="0">
                <a:solidFill>
                  <a:prstClr val="black"/>
                </a:solidFill>
              </a:rPr>
              <a:pPr/>
              <a:t>‹#›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72538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49545-3423-4D1A-B78B-32ED63A0FD30}" type="datetimeFigureOut">
              <a:rPr lang="zh-TW" altLang="en-US" smtClean="0">
                <a:solidFill>
                  <a:prstClr val="black"/>
                </a:solidFill>
              </a:rPr>
              <a:pPr/>
              <a:t>2017/10/23</a:t>
            </a:fld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835B8-C663-41CF-966C-C0CED402DBD3}" type="slidenum">
              <a:rPr lang="zh-TW" altLang="en-US" smtClean="0">
                <a:solidFill>
                  <a:prstClr val="black"/>
                </a:solidFill>
              </a:rPr>
              <a:pPr/>
              <a:t>‹#›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024061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49545-3423-4D1A-B78B-32ED63A0FD30}" type="datetimeFigureOut">
              <a:rPr lang="zh-TW" altLang="en-US" smtClean="0">
                <a:solidFill>
                  <a:prstClr val="black"/>
                </a:solidFill>
              </a:rPr>
              <a:pPr/>
              <a:t>2017/10/23</a:t>
            </a:fld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835B8-C663-41CF-966C-C0CED402DBD3}" type="slidenum">
              <a:rPr lang="zh-TW" altLang="en-US" smtClean="0">
                <a:solidFill>
                  <a:prstClr val="black"/>
                </a:solidFill>
              </a:rPr>
              <a:pPr/>
              <a:t>‹#›</a:t>
            </a:fld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en-US" sz="8000" dirty="0">
                <a:solidFill>
                  <a:prstClr val="black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n-US" sz="8000" dirty="0">
                <a:solidFill>
                  <a:prstClr val="black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6782885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49545-3423-4D1A-B78B-32ED63A0FD30}" type="datetimeFigureOut">
              <a:rPr lang="zh-TW" altLang="en-US" smtClean="0">
                <a:solidFill>
                  <a:prstClr val="black"/>
                </a:solidFill>
              </a:rPr>
              <a:pPr/>
              <a:t>2017/10/23</a:t>
            </a:fld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835B8-C663-41CF-966C-C0CED402DBD3}" type="slidenum">
              <a:rPr lang="zh-TW" altLang="en-US" smtClean="0">
                <a:solidFill>
                  <a:prstClr val="black"/>
                </a:solidFill>
              </a:rPr>
              <a:pPr/>
              <a:t>‹#›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858829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49545-3423-4D1A-B78B-32ED63A0FD30}" type="datetimeFigureOut">
              <a:rPr lang="zh-TW" altLang="en-US" smtClean="0">
                <a:solidFill>
                  <a:prstClr val="black"/>
                </a:solidFill>
              </a:rPr>
              <a:pPr/>
              <a:t>2017/10/23</a:t>
            </a:fld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835B8-C663-41CF-966C-C0CED402DBD3}" type="slidenum">
              <a:rPr lang="zh-TW" altLang="en-US" smtClean="0">
                <a:solidFill>
                  <a:prstClr val="black"/>
                </a:solidFill>
              </a:rPr>
              <a:pPr/>
              <a:t>‹#›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44647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圖片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49545-3423-4D1A-B78B-32ED63A0FD30}" type="datetimeFigureOut">
              <a:rPr lang="zh-TW" altLang="en-US" smtClean="0">
                <a:solidFill>
                  <a:prstClr val="black"/>
                </a:solidFill>
              </a:rPr>
              <a:pPr/>
              <a:t>2017/10/23</a:t>
            </a:fld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835B8-C663-41CF-966C-C0CED402DBD3}" type="slidenum">
              <a:rPr lang="zh-TW" altLang="en-US" smtClean="0">
                <a:solidFill>
                  <a:prstClr val="black"/>
                </a:solidFill>
              </a:rPr>
              <a:pPr/>
              <a:t>‹#›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237968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49545-3423-4D1A-B78B-32ED63A0FD30}" type="datetimeFigureOut">
              <a:rPr lang="zh-TW" altLang="en-US" smtClean="0">
                <a:solidFill>
                  <a:prstClr val="black"/>
                </a:solidFill>
              </a:rPr>
              <a:pPr/>
              <a:t>2017/10/23</a:t>
            </a:fld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835B8-C663-41CF-966C-C0CED402DBD3}" type="slidenum">
              <a:rPr lang="zh-TW" altLang="en-US" smtClean="0">
                <a:solidFill>
                  <a:prstClr val="black"/>
                </a:solidFill>
              </a:rPr>
              <a:pPr/>
              <a:t>‹#›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46833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49545-3423-4D1A-B78B-32ED63A0FD30}" type="datetimeFigureOut">
              <a:rPr lang="zh-TW" altLang="en-US" smtClean="0">
                <a:solidFill>
                  <a:prstClr val="black"/>
                </a:solidFill>
              </a:rPr>
              <a:pPr/>
              <a:t>2017/10/23</a:t>
            </a:fld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835B8-C663-41CF-966C-C0CED402DBD3}" type="slidenum">
              <a:rPr lang="zh-TW" altLang="en-US" smtClean="0">
                <a:solidFill>
                  <a:prstClr val="black"/>
                </a:solidFill>
              </a:rPr>
              <a:pPr/>
              <a:t>‹#›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37089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49545-3423-4D1A-B78B-32ED63A0FD30}" type="datetimeFigureOut">
              <a:rPr lang="zh-TW" altLang="en-US" smtClean="0">
                <a:solidFill>
                  <a:prstClr val="black"/>
                </a:solidFill>
              </a:rPr>
              <a:pPr/>
              <a:t>2017/10/23</a:t>
            </a:fld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835B8-C663-41CF-966C-C0CED402DBD3}" type="slidenum">
              <a:rPr lang="zh-TW" altLang="en-US" smtClean="0">
                <a:solidFill>
                  <a:prstClr val="black"/>
                </a:solidFill>
              </a:rPr>
              <a:pPr/>
              <a:t>‹#›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618195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49545-3423-4D1A-B78B-32ED63A0FD30}" type="datetimeFigureOut">
              <a:rPr lang="zh-TW" altLang="en-US" smtClean="0">
                <a:solidFill>
                  <a:prstClr val="black"/>
                </a:solidFill>
              </a:rPr>
              <a:pPr/>
              <a:t>2017/10/23</a:t>
            </a:fld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835B8-C663-41CF-966C-C0CED402DBD3}" type="slidenum">
              <a:rPr lang="zh-TW" altLang="en-US" smtClean="0">
                <a:solidFill>
                  <a:prstClr val="black"/>
                </a:solidFill>
              </a:rPr>
              <a:pPr/>
              <a:t>‹#›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05645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49545-3423-4D1A-B78B-32ED63A0FD30}" type="datetimeFigureOut">
              <a:rPr lang="zh-TW" altLang="en-US" smtClean="0">
                <a:solidFill>
                  <a:prstClr val="black"/>
                </a:solidFill>
              </a:rPr>
              <a:pPr/>
              <a:t>2017/10/23</a:t>
            </a:fld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835B8-C663-41CF-966C-C0CED402DBD3}" type="slidenum">
              <a:rPr lang="zh-TW" altLang="en-US" smtClean="0">
                <a:solidFill>
                  <a:prstClr val="black"/>
                </a:solidFill>
              </a:rPr>
              <a:pPr/>
              <a:t>‹#›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94461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49545-3423-4D1A-B78B-32ED63A0FD30}" type="datetimeFigureOut">
              <a:rPr lang="zh-TW" altLang="en-US" smtClean="0">
                <a:solidFill>
                  <a:prstClr val="black"/>
                </a:solidFill>
              </a:rPr>
              <a:pPr/>
              <a:t>2017/10/23</a:t>
            </a:fld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835B8-C663-41CF-966C-C0CED402DBD3}" type="slidenum">
              <a:rPr lang="zh-TW" altLang="en-US" smtClean="0">
                <a:solidFill>
                  <a:prstClr val="black"/>
                </a:solidFill>
              </a:rPr>
              <a:pPr/>
              <a:t>‹#›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80183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49545-3423-4D1A-B78B-32ED63A0FD30}" type="datetimeFigureOut">
              <a:rPr lang="zh-TW" altLang="en-US" smtClean="0">
                <a:solidFill>
                  <a:prstClr val="black"/>
                </a:solidFill>
              </a:rPr>
              <a:pPr/>
              <a:t>2017/10/23</a:t>
            </a:fld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835B8-C663-41CF-966C-C0CED402DBD3}" type="slidenum">
              <a:rPr lang="zh-TW" altLang="en-US" smtClean="0">
                <a:solidFill>
                  <a:prstClr val="black"/>
                </a:solidFill>
              </a:rPr>
              <a:pPr/>
              <a:t>‹#›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0987993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49545-3423-4D1A-B78B-32ED63A0FD30}" type="datetimeFigureOut">
              <a:rPr lang="zh-TW" altLang="en-US" smtClean="0">
                <a:solidFill>
                  <a:prstClr val="black"/>
                </a:solidFill>
              </a:rPr>
              <a:pPr/>
              <a:t>2017/10/23</a:t>
            </a:fld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835B8-C663-41CF-966C-C0CED402DBD3}" type="slidenum">
              <a:rPr lang="zh-TW" altLang="en-US" smtClean="0">
                <a:solidFill>
                  <a:prstClr val="black"/>
                </a:solidFill>
              </a:rPr>
              <a:pPr/>
              <a:t>‹#›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301854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49545-3423-4D1A-B78B-32ED63A0FD30}" type="datetimeFigureOut">
              <a:rPr lang="zh-TW" altLang="en-US" smtClean="0">
                <a:solidFill>
                  <a:prstClr val="black"/>
                </a:solidFill>
              </a:rPr>
              <a:pPr/>
              <a:t>2017/10/23</a:t>
            </a:fld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835B8-C663-41CF-966C-C0CED402DBD3}" type="slidenum">
              <a:rPr lang="zh-TW" altLang="en-US" smtClean="0">
                <a:solidFill>
                  <a:prstClr val="black"/>
                </a:solidFill>
              </a:rPr>
              <a:pPr/>
              <a:t>‹#›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675999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49545-3423-4D1A-B78B-32ED63A0FD30}" type="datetimeFigureOut">
              <a:rPr lang="zh-TW" altLang="en-US" smtClean="0">
                <a:solidFill>
                  <a:prstClr val="black"/>
                </a:solidFill>
              </a:rPr>
              <a:pPr/>
              <a:t>2017/10/23</a:t>
            </a:fld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835B8-C663-41CF-966C-C0CED402DBD3}" type="slidenum">
              <a:rPr lang="zh-TW" altLang="en-US" smtClean="0">
                <a:solidFill>
                  <a:prstClr val="black"/>
                </a:solidFill>
              </a:rPr>
              <a:pPr/>
              <a:t>‹#›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02484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49545-3423-4D1A-B78B-32ED63A0FD30}" type="datetimeFigureOut">
              <a:rPr lang="zh-TW" altLang="en-US" smtClean="0">
                <a:solidFill>
                  <a:prstClr val="black"/>
                </a:solidFill>
              </a:rPr>
              <a:pPr/>
              <a:t>2017/10/23</a:t>
            </a:fld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835B8-C663-41CF-966C-C0CED402DBD3}" type="slidenum">
              <a:rPr lang="zh-TW" altLang="en-US" smtClean="0">
                <a:solidFill>
                  <a:prstClr val="black"/>
                </a:solidFill>
              </a:rPr>
              <a:pPr/>
              <a:t>‹#›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408563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49545-3423-4D1A-B78B-32ED63A0FD30}" type="datetimeFigureOut">
              <a:rPr lang="zh-TW" altLang="en-US" smtClean="0">
                <a:solidFill>
                  <a:prstClr val="black"/>
                </a:solidFill>
              </a:rPr>
              <a:pPr/>
              <a:t>2017/10/23</a:t>
            </a:fld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835B8-C663-41CF-966C-C0CED402DBD3}" type="slidenum">
              <a:rPr lang="zh-TW" altLang="en-US" smtClean="0">
                <a:solidFill>
                  <a:prstClr val="black"/>
                </a:solidFill>
              </a:rPr>
              <a:pPr/>
              <a:t>‹#›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918444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49545-3423-4D1A-B78B-32ED63A0FD30}" type="datetimeFigureOut">
              <a:rPr lang="zh-TW" altLang="en-US" smtClean="0">
                <a:solidFill>
                  <a:prstClr val="black"/>
                </a:solidFill>
              </a:rPr>
              <a:pPr/>
              <a:t>2017/10/23</a:t>
            </a:fld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835B8-C663-41CF-966C-C0CED402DBD3}" type="slidenum">
              <a:rPr lang="zh-TW" altLang="en-US" smtClean="0">
                <a:solidFill>
                  <a:prstClr val="black"/>
                </a:solidFill>
              </a:rPr>
              <a:pPr/>
              <a:t>‹#›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80707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49545-3423-4D1A-B78B-32ED63A0FD30}" type="datetimeFigureOut">
              <a:rPr lang="zh-TW" altLang="en-US" smtClean="0">
                <a:solidFill>
                  <a:prstClr val="black"/>
                </a:solidFill>
              </a:rPr>
              <a:pPr/>
              <a:t>2017/10/23</a:t>
            </a:fld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835B8-C663-41CF-966C-C0CED402DBD3}" type="slidenum">
              <a:rPr lang="zh-TW" altLang="en-US" smtClean="0">
                <a:solidFill>
                  <a:prstClr val="black"/>
                </a:solidFill>
              </a:rPr>
              <a:pPr/>
              <a:t>‹#›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6398829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49545-3423-4D1A-B78B-32ED63A0FD30}" type="datetimeFigureOut">
              <a:rPr lang="zh-TW" altLang="en-US" smtClean="0">
                <a:solidFill>
                  <a:prstClr val="black"/>
                </a:solidFill>
              </a:rPr>
              <a:pPr/>
              <a:t>2017/10/23</a:t>
            </a:fld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835B8-C663-41CF-966C-C0CED402DBD3}" type="slidenum">
              <a:rPr lang="zh-TW" altLang="en-US" smtClean="0">
                <a:solidFill>
                  <a:prstClr val="black"/>
                </a:solidFill>
              </a:rPr>
              <a:pPr/>
              <a:t>‹#›</a:t>
            </a:fld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en-US" sz="8000" dirty="0">
                <a:solidFill>
                  <a:prstClr val="black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n-US" sz="8000" dirty="0">
                <a:solidFill>
                  <a:prstClr val="black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0101136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49545-3423-4D1A-B78B-32ED63A0FD30}" type="datetimeFigureOut">
              <a:rPr lang="zh-TW" altLang="en-US" smtClean="0">
                <a:solidFill>
                  <a:prstClr val="black"/>
                </a:solidFill>
              </a:rPr>
              <a:pPr/>
              <a:t>2017/10/23</a:t>
            </a:fld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835B8-C663-41CF-966C-C0CED402DBD3}" type="slidenum">
              <a:rPr lang="zh-TW" altLang="en-US" smtClean="0">
                <a:solidFill>
                  <a:prstClr val="black"/>
                </a:solidFill>
              </a:rPr>
              <a:pPr/>
              <a:t>‹#›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6673078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49545-3423-4D1A-B78B-32ED63A0FD30}" type="datetimeFigureOut">
              <a:rPr lang="zh-TW" altLang="en-US" smtClean="0">
                <a:solidFill>
                  <a:prstClr val="black"/>
                </a:solidFill>
              </a:rPr>
              <a:pPr/>
              <a:t>2017/10/23</a:t>
            </a:fld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835B8-C663-41CF-966C-C0CED402DBD3}" type="slidenum">
              <a:rPr lang="zh-TW" altLang="en-US" smtClean="0">
                <a:solidFill>
                  <a:prstClr val="black"/>
                </a:solidFill>
              </a:rPr>
              <a:pPr/>
              <a:t>‹#›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05777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17" Type="http://schemas.openxmlformats.org/officeDocument/2006/relationships/slideLayout" Target="../slideLayouts/slideLayout51.xml"/><Relationship Id="rId2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50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44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4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63.xml"/><Relationship Id="rId17" Type="http://schemas.openxmlformats.org/officeDocument/2006/relationships/slideLayout" Target="../slideLayouts/slideLayout68.xml"/><Relationship Id="rId2" Type="http://schemas.openxmlformats.org/officeDocument/2006/relationships/slideLayout" Target="../slideLayouts/slideLayout53.xml"/><Relationship Id="rId16" Type="http://schemas.openxmlformats.org/officeDocument/2006/relationships/slideLayout" Target="../slideLayouts/slideLayout67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61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Relationship Id="rId14" Type="http://schemas.openxmlformats.org/officeDocument/2006/relationships/slideLayout" Target="../slideLayouts/slideLayout6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13" Type="http://schemas.openxmlformats.org/officeDocument/2006/relationships/slideLayout" Target="../slideLayouts/slideLayout81.xml"/><Relationship Id="rId18" Type="http://schemas.openxmlformats.org/officeDocument/2006/relationships/theme" Target="../theme/theme5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slideLayout" Target="../slideLayouts/slideLayout80.xml"/><Relationship Id="rId17" Type="http://schemas.openxmlformats.org/officeDocument/2006/relationships/slideLayout" Target="../slideLayouts/slideLayout85.xml"/><Relationship Id="rId2" Type="http://schemas.openxmlformats.org/officeDocument/2006/relationships/slideLayout" Target="../slideLayouts/slideLayout70.xml"/><Relationship Id="rId16" Type="http://schemas.openxmlformats.org/officeDocument/2006/relationships/slideLayout" Target="../slideLayouts/slideLayout84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78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Relationship Id="rId14" Type="http://schemas.openxmlformats.org/officeDocument/2006/relationships/slideLayout" Target="../slideLayouts/slideLayout8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3.xml"/><Relationship Id="rId13" Type="http://schemas.openxmlformats.org/officeDocument/2006/relationships/slideLayout" Target="../slideLayouts/slideLayout98.xml"/><Relationship Id="rId18" Type="http://schemas.openxmlformats.org/officeDocument/2006/relationships/theme" Target="../theme/theme6.xml"/><Relationship Id="rId3" Type="http://schemas.openxmlformats.org/officeDocument/2006/relationships/slideLayout" Target="../slideLayouts/slideLayout88.xml"/><Relationship Id="rId7" Type="http://schemas.openxmlformats.org/officeDocument/2006/relationships/slideLayout" Target="../slideLayouts/slideLayout92.xml"/><Relationship Id="rId12" Type="http://schemas.openxmlformats.org/officeDocument/2006/relationships/slideLayout" Target="../slideLayouts/slideLayout97.xml"/><Relationship Id="rId17" Type="http://schemas.openxmlformats.org/officeDocument/2006/relationships/slideLayout" Target="../slideLayouts/slideLayout102.xml"/><Relationship Id="rId2" Type="http://schemas.openxmlformats.org/officeDocument/2006/relationships/slideLayout" Target="../slideLayouts/slideLayout87.xml"/><Relationship Id="rId16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86.xml"/><Relationship Id="rId6" Type="http://schemas.openxmlformats.org/officeDocument/2006/relationships/slideLayout" Target="../slideLayouts/slideLayout91.xml"/><Relationship Id="rId11" Type="http://schemas.openxmlformats.org/officeDocument/2006/relationships/slideLayout" Target="../slideLayouts/slideLayout96.xml"/><Relationship Id="rId5" Type="http://schemas.openxmlformats.org/officeDocument/2006/relationships/slideLayout" Target="../slideLayouts/slideLayout90.xml"/><Relationship Id="rId15" Type="http://schemas.openxmlformats.org/officeDocument/2006/relationships/slideLayout" Target="../slideLayouts/slideLayout100.xml"/><Relationship Id="rId10" Type="http://schemas.openxmlformats.org/officeDocument/2006/relationships/slideLayout" Target="../slideLayouts/slideLayout95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89.xml"/><Relationship Id="rId9" Type="http://schemas.openxmlformats.org/officeDocument/2006/relationships/slideLayout" Target="../slideLayouts/slideLayout94.xml"/><Relationship Id="rId14" Type="http://schemas.openxmlformats.org/officeDocument/2006/relationships/slideLayout" Target="../slideLayouts/slideLayout9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0.xml"/><Relationship Id="rId13" Type="http://schemas.openxmlformats.org/officeDocument/2006/relationships/slideLayout" Target="../slideLayouts/slideLayout115.xml"/><Relationship Id="rId18" Type="http://schemas.openxmlformats.org/officeDocument/2006/relationships/theme" Target="../theme/theme7.xml"/><Relationship Id="rId3" Type="http://schemas.openxmlformats.org/officeDocument/2006/relationships/slideLayout" Target="../slideLayouts/slideLayout105.xml"/><Relationship Id="rId7" Type="http://schemas.openxmlformats.org/officeDocument/2006/relationships/slideLayout" Target="../slideLayouts/slideLayout109.xml"/><Relationship Id="rId12" Type="http://schemas.openxmlformats.org/officeDocument/2006/relationships/slideLayout" Target="../slideLayouts/slideLayout114.xml"/><Relationship Id="rId17" Type="http://schemas.openxmlformats.org/officeDocument/2006/relationships/slideLayout" Target="../slideLayouts/slideLayout119.xml"/><Relationship Id="rId2" Type="http://schemas.openxmlformats.org/officeDocument/2006/relationships/slideLayout" Target="../slideLayouts/slideLayout104.xml"/><Relationship Id="rId16" Type="http://schemas.openxmlformats.org/officeDocument/2006/relationships/slideLayout" Target="../slideLayouts/slideLayout118.xml"/><Relationship Id="rId1" Type="http://schemas.openxmlformats.org/officeDocument/2006/relationships/slideLayout" Target="../slideLayouts/slideLayout103.xml"/><Relationship Id="rId6" Type="http://schemas.openxmlformats.org/officeDocument/2006/relationships/slideLayout" Target="../slideLayouts/slideLayout108.xml"/><Relationship Id="rId11" Type="http://schemas.openxmlformats.org/officeDocument/2006/relationships/slideLayout" Target="../slideLayouts/slideLayout113.xml"/><Relationship Id="rId5" Type="http://schemas.openxmlformats.org/officeDocument/2006/relationships/slideLayout" Target="../slideLayouts/slideLayout107.xml"/><Relationship Id="rId15" Type="http://schemas.openxmlformats.org/officeDocument/2006/relationships/slideLayout" Target="../slideLayouts/slideLayout117.xml"/><Relationship Id="rId10" Type="http://schemas.openxmlformats.org/officeDocument/2006/relationships/slideLayout" Target="../slideLayouts/slideLayout112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106.xml"/><Relationship Id="rId9" Type="http://schemas.openxmlformats.org/officeDocument/2006/relationships/slideLayout" Target="../slideLayouts/slideLayout111.xml"/><Relationship Id="rId14" Type="http://schemas.openxmlformats.org/officeDocument/2006/relationships/slideLayout" Target="../slideLayouts/slideLayout1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E1549545-3423-4D1A-B78B-32ED63A0FD30}" type="datetimeFigureOut">
              <a:rPr lang="zh-TW" altLang="en-US" smtClean="0">
                <a:solidFill>
                  <a:prstClr val="black"/>
                </a:solidFill>
              </a:rPr>
              <a:pPr/>
              <a:t>2017/10/23</a:t>
            </a:fld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E08835B8-C663-41CF-966C-C0CED402DBD3}" type="slidenum">
              <a:rPr lang="zh-TW" altLang="en-US" smtClean="0">
                <a:solidFill>
                  <a:prstClr val="black"/>
                </a:solidFill>
              </a:rPr>
              <a:pPr/>
              <a:t>‹#›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3251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E1549545-3423-4D1A-B78B-32ED63A0FD30}" type="datetimeFigureOut">
              <a:rPr lang="zh-TW" altLang="en-US" smtClean="0">
                <a:solidFill>
                  <a:prstClr val="black"/>
                </a:solidFill>
              </a:rPr>
              <a:pPr/>
              <a:t>2017/10/23</a:t>
            </a:fld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E08835B8-C663-41CF-966C-C0CED402DBD3}" type="slidenum">
              <a:rPr lang="zh-TW" altLang="en-US" smtClean="0">
                <a:solidFill>
                  <a:prstClr val="black"/>
                </a:solidFill>
              </a:rPr>
              <a:pPr/>
              <a:t>‹#›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7614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E1549545-3423-4D1A-B78B-32ED63A0FD30}" type="datetimeFigureOut">
              <a:rPr lang="zh-TW" altLang="en-US" smtClean="0">
                <a:solidFill>
                  <a:prstClr val="black"/>
                </a:solidFill>
              </a:rPr>
              <a:pPr/>
              <a:t>2017/10/23</a:t>
            </a:fld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E08835B8-C663-41CF-966C-C0CED402DBD3}" type="slidenum">
              <a:rPr lang="zh-TW" altLang="en-US" smtClean="0">
                <a:solidFill>
                  <a:prstClr val="black"/>
                </a:solidFill>
              </a:rPr>
              <a:pPr/>
              <a:t>‹#›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9961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E1549545-3423-4D1A-B78B-32ED63A0FD30}" type="datetimeFigureOut">
              <a:rPr lang="zh-TW" altLang="en-US" smtClean="0">
                <a:solidFill>
                  <a:prstClr val="black"/>
                </a:solidFill>
              </a:rPr>
              <a:pPr/>
              <a:t>2017/10/23</a:t>
            </a:fld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E08835B8-C663-41CF-966C-C0CED402DBD3}" type="slidenum">
              <a:rPr lang="zh-TW" altLang="en-US" smtClean="0">
                <a:solidFill>
                  <a:prstClr val="black"/>
                </a:solidFill>
              </a:rPr>
              <a:pPr/>
              <a:t>‹#›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805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E1549545-3423-4D1A-B78B-32ED63A0FD30}" type="datetimeFigureOut">
              <a:rPr lang="zh-TW" altLang="en-US" smtClean="0">
                <a:solidFill>
                  <a:prstClr val="black"/>
                </a:solidFill>
              </a:rPr>
              <a:pPr/>
              <a:t>2017/10/23</a:t>
            </a:fld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E08835B8-C663-41CF-966C-C0CED402DBD3}" type="slidenum">
              <a:rPr lang="zh-TW" altLang="en-US" smtClean="0">
                <a:solidFill>
                  <a:prstClr val="black"/>
                </a:solidFill>
              </a:rPr>
              <a:pPr/>
              <a:t>‹#›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3424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E1549545-3423-4D1A-B78B-32ED63A0FD30}" type="datetimeFigureOut">
              <a:rPr lang="zh-TW" altLang="en-US" smtClean="0">
                <a:solidFill>
                  <a:prstClr val="black"/>
                </a:solidFill>
              </a:rPr>
              <a:pPr/>
              <a:t>2017/10/23</a:t>
            </a:fld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E08835B8-C663-41CF-966C-C0CED402DBD3}" type="slidenum">
              <a:rPr lang="zh-TW" altLang="en-US" smtClean="0">
                <a:solidFill>
                  <a:prstClr val="black"/>
                </a:solidFill>
              </a:rPr>
              <a:pPr/>
              <a:t>‹#›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7616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  <p:sldLayoutId id="2147483765" r:id="rId15"/>
    <p:sldLayoutId id="2147483766" r:id="rId16"/>
    <p:sldLayoutId id="214748376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E1549545-3423-4D1A-B78B-32ED63A0FD30}" type="datetimeFigureOut">
              <a:rPr lang="zh-TW" altLang="en-US" smtClean="0">
                <a:solidFill>
                  <a:prstClr val="black"/>
                </a:solidFill>
              </a:rPr>
              <a:pPr/>
              <a:t>2017/10/23</a:t>
            </a:fld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E08835B8-C663-41CF-966C-C0CED402DBD3}" type="slidenum">
              <a:rPr lang="zh-TW" altLang="en-US" smtClean="0">
                <a:solidFill>
                  <a:prstClr val="black"/>
                </a:solidFill>
              </a:rPr>
              <a:pPr/>
              <a:t>‹#›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4043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1" r:id="rId13"/>
    <p:sldLayoutId id="2147483782" r:id="rId14"/>
    <p:sldLayoutId id="2147483783" r:id="rId15"/>
    <p:sldLayoutId id="2147483784" r:id="rId16"/>
    <p:sldLayoutId id="2147483785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900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73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685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902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865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331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753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343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481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333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471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982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824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637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875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151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701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小水滴">
  <a:themeElements>
    <a:clrScheme name="小水滴">
      <a:dk1>
        <a:sysClr val="windowText" lastClr="000000"/>
      </a:dk1>
      <a:lt1>
        <a:sysClr val="window" lastClr="FFFFFF"/>
      </a:lt1>
      <a:dk2>
        <a:srgbClr val="4B4B4B"/>
      </a:dk2>
      <a:lt2>
        <a:srgbClr val="B5B5B5"/>
      </a:lt2>
      <a:accent1>
        <a:srgbClr val="9AC43E"/>
      </a:accent1>
      <a:accent2>
        <a:srgbClr val="44BA98"/>
      </a:accent2>
      <a:accent3>
        <a:srgbClr val="43A9D9"/>
      </a:accent3>
      <a:accent4>
        <a:srgbClr val="6274D8"/>
      </a:accent4>
      <a:accent5>
        <a:srgbClr val="AB54D7"/>
      </a:accent5>
      <a:accent6>
        <a:srgbClr val="D15B37"/>
      </a:accent6>
      <a:hlink>
        <a:srgbClr val="BFE962"/>
      </a:hlink>
      <a:folHlink>
        <a:srgbClr val="C0D591"/>
      </a:folHlink>
    </a:clrScheme>
    <a:fontScheme name="小水滴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小水滴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892FADA9-420D-4323-A7A4-C1060166525B}"/>
    </a:ext>
  </a:extLst>
</a:theme>
</file>

<file path=ppt/theme/theme2.xml><?xml version="1.0" encoding="utf-8"?>
<a:theme xmlns:a="http://schemas.openxmlformats.org/drawingml/2006/main" name="1_小水滴">
  <a:themeElements>
    <a:clrScheme name="小水滴">
      <a:dk1>
        <a:sysClr val="windowText" lastClr="000000"/>
      </a:dk1>
      <a:lt1>
        <a:sysClr val="window" lastClr="FFFFFF"/>
      </a:lt1>
      <a:dk2>
        <a:srgbClr val="4B4B4B"/>
      </a:dk2>
      <a:lt2>
        <a:srgbClr val="B5B5B5"/>
      </a:lt2>
      <a:accent1>
        <a:srgbClr val="9AC43E"/>
      </a:accent1>
      <a:accent2>
        <a:srgbClr val="44BA98"/>
      </a:accent2>
      <a:accent3>
        <a:srgbClr val="43A9D9"/>
      </a:accent3>
      <a:accent4>
        <a:srgbClr val="6274D8"/>
      </a:accent4>
      <a:accent5>
        <a:srgbClr val="AB54D7"/>
      </a:accent5>
      <a:accent6>
        <a:srgbClr val="D15B37"/>
      </a:accent6>
      <a:hlink>
        <a:srgbClr val="BFE962"/>
      </a:hlink>
      <a:folHlink>
        <a:srgbClr val="C0D591"/>
      </a:folHlink>
    </a:clrScheme>
    <a:fontScheme name="小水滴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小水滴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892FADA9-420D-4323-A7A4-C1060166525B}"/>
    </a:ext>
  </a:extLst>
</a:theme>
</file>

<file path=ppt/theme/theme3.xml><?xml version="1.0" encoding="utf-8"?>
<a:theme xmlns:a="http://schemas.openxmlformats.org/drawingml/2006/main" name="2_小水滴">
  <a:themeElements>
    <a:clrScheme name="小水滴">
      <a:dk1>
        <a:sysClr val="windowText" lastClr="000000"/>
      </a:dk1>
      <a:lt1>
        <a:sysClr val="window" lastClr="FFFFFF"/>
      </a:lt1>
      <a:dk2>
        <a:srgbClr val="4B4B4B"/>
      </a:dk2>
      <a:lt2>
        <a:srgbClr val="B5B5B5"/>
      </a:lt2>
      <a:accent1>
        <a:srgbClr val="9AC43E"/>
      </a:accent1>
      <a:accent2>
        <a:srgbClr val="44BA98"/>
      </a:accent2>
      <a:accent3>
        <a:srgbClr val="43A9D9"/>
      </a:accent3>
      <a:accent4>
        <a:srgbClr val="6274D8"/>
      </a:accent4>
      <a:accent5>
        <a:srgbClr val="AB54D7"/>
      </a:accent5>
      <a:accent6>
        <a:srgbClr val="D15B37"/>
      </a:accent6>
      <a:hlink>
        <a:srgbClr val="BFE962"/>
      </a:hlink>
      <a:folHlink>
        <a:srgbClr val="C0D591"/>
      </a:folHlink>
    </a:clrScheme>
    <a:fontScheme name="小水滴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小水滴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892FADA9-420D-4323-A7A4-C1060166525B}"/>
    </a:ext>
  </a:extLst>
</a:theme>
</file>

<file path=ppt/theme/theme4.xml><?xml version="1.0" encoding="utf-8"?>
<a:theme xmlns:a="http://schemas.openxmlformats.org/drawingml/2006/main" name="3_小水滴">
  <a:themeElements>
    <a:clrScheme name="小水滴">
      <a:dk1>
        <a:sysClr val="windowText" lastClr="000000"/>
      </a:dk1>
      <a:lt1>
        <a:sysClr val="window" lastClr="FFFFFF"/>
      </a:lt1>
      <a:dk2>
        <a:srgbClr val="4B4B4B"/>
      </a:dk2>
      <a:lt2>
        <a:srgbClr val="B5B5B5"/>
      </a:lt2>
      <a:accent1>
        <a:srgbClr val="9AC43E"/>
      </a:accent1>
      <a:accent2>
        <a:srgbClr val="44BA98"/>
      </a:accent2>
      <a:accent3>
        <a:srgbClr val="43A9D9"/>
      </a:accent3>
      <a:accent4>
        <a:srgbClr val="6274D8"/>
      </a:accent4>
      <a:accent5>
        <a:srgbClr val="AB54D7"/>
      </a:accent5>
      <a:accent6>
        <a:srgbClr val="D15B37"/>
      </a:accent6>
      <a:hlink>
        <a:srgbClr val="BFE962"/>
      </a:hlink>
      <a:folHlink>
        <a:srgbClr val="C0D591"/>
      </a:folHlink>
    </a:clrScheme>
    <a:fontScheme name="小水滴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小水滴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892FADA9-420D-4323-A7A4-C1060166525B}"/>
    </a:ext>
  </a:extLst>
</a:theme>
</file>

<file path=ppt/theme/theme5.xml><?xml version="1.0" encoding="utf-8"?>
<a:theme xmlns:a="http://schemas.openxmlformats.org/drawingml/2006/main" name="4_小水滴">
  <a:themeElements>
    <a:clrScheme name="小水滴">
      <a:dk1>
        <a:sysClr val="windowText" lastClr="000000"/>
      </a:dk1>
      <a:lt1>
        <a:sysClr val="window" lastClr="FFFFFF"/>
      </a:lt1>
      <a:dk2>
        <a:srgbClr val="4B4B4B"/>
      </a:dk2>
      <a:lt2>
        <a:srgbClr val="B5B5B5"/>
      </a:lt2>
      <a:accent1>
        <a:srgbClr val="9AC43E"/>
      </a:accent1>
      <a:accent2>
        <a:srgbClr val="44BA98"/>
      </a:accent2>
      <a:accent3>
        <a:srgbClr val="43A9D9"/>
      </a:accent3>
      <a:accent4>
        <a:srgbClr val="6274D8"/>
      </a:accent4>
      <a:accent5>
        <a:srgbClr val="AB54D7"/>
      </a:accent5>
      <a:accent6>
        <a:srgbClr val="D15B37"/>
      </a:accent6>
      <a:hlink>
        <a:srgbClr val="BFE962"/>
      </a:hlink>
      <a:folHlink>
        <a:srgbClr val="C0D591"/>
      </a:folHlink>
    </a:clrScheme>
    <a:fontScheme name="小水滴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小水滴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892FADA9-420D-4323-A7A4-C1060166525B}"/>
    </a:ext>
  </a:extLst>
</a:theme>
</file>

<file path=ppt/theme/theme6.xml><?xml version="1.0" encoding="utf-8"?>
<a:theme xmlns:a="http://schemas.openxmlformats.org/drawingml/2006/main" name="5_小水滴">
  <a:themeElements>
    <a:clrScheme name="小水滴">
      <a:dk1>
        <a:sysClr val="windowText" lastClr="000000"/>
      </a:dk1>
      <a:lt1>
        <a:sysClr val="window" lastClr="FFFFFF"/>
      </a:lt1>
      <a:dk2>
        <a:srgbClr val="4B4B4B"/>
      </a:dk2>
      <a:lt2>
        <a:srgbClr val="B5B5B5"/>
      </a:lt2>
      <a:accent1>
        <a:srgbClr val="9AC43E"/>
      </a:accent1>
      <a:accent2>
        <a:srgbClr val="44BA98"/>
      </a:accent2>
      <a:accent3>
        <a:srgbClr val="43A9D9"/>
      </a:accent3>
      <a:accent4>
        <a:srgbClr val="6274D8"/>
      </a:accent4>
      <a:accent5>
        <a:srgbClr val="AB54D7"/>
      </a:accent5>
      <a:accent6>
        <a:srgbClr val="D15B37"/>
      </a:accent6>
      <a:hlink>
        <a:srgbClr val="BFE962"/>
      </a:hlink>
      <a:folHlink>
        <a:srgbClr val="C0D591"/>
      </a:folHlink>
    </a:clrScheme>
    <a:fontScheme name="小水滴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小水滴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892FADA9-420D-4323-A7A4-C1060166525B}"/>
    </a:ext>
  </a:extLst>
</a:theme>
</file>

<file path=ppt/theme/theme7.xml><?xml version="1.0" encoding="utf-8"?>
<a:theme xmlns:a="http://schemas.openxmlformats.org/drawingml/2006/main" name="6_小水滴">
  <a:themeElements>
    <a:clrScheme name="小水滴">
      <a:dk1>
        <a:sysClr val="windowText" lastClr="000000"/>
      </a:dk1>
      <a:lt1>
        <a:sysClr val="window" lastClr="FFFFFF"/>
      </a:lt1>
      <a:dk2>
        <a:srgbClr val="4B4B4B"/>
      </a:dk2>
      <a:lt2>
        <a:srgbClr val="B5B5B5"/>
      </a:lt2>
      <a:accent1>
        <a:srgbClr val="9AC43E"/>
      </a:accent1>
      <a:accent2>
        <a:srgbClr val="44BA98"/>
      </a:accent2>
      <a:accent3>
        <a:srgbClr val="43A9D9"/>
      </a:accent3>
      <a:accent4>
        <a:srgbClr val="6274D8"/>
      </a:accent4>
      <a:accent5>
        <a:srgbClr val="AB54D7"/>
      </a:accent5>
      <a:accent6>
        <a:srgbClr val="D15B37"/>
      </a:accent6>
      <a:hlink>
        <a:srgbClr val="BFE962"/>
      </a:hlink>
      <a:folHlink>
        <a:srgbClr val="C0D591"/>
      </a:folHlink>
    </a:clrScheme>
    <a:fontScheme name="小水滴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小水滴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892FADA9-420D-4323-A7A4-C1060166525B}"/>
    </a:ext>
  </a:extLst>
</a:theme>
</file>

<file path=ppt/theme/theme8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2693</TotalTime>
  <Words>1645</Words>
  <Application>Microsoft Office PowerPoint</Application>
  <PresentationFormat>寬螢幕</PresentationFormat>
  <Paragraphs>75</Paragraphs>
  <Slides>17</Slides>
  <Notes>17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7</vt:i4>
      </vt:variant>
      <vt:variant>
        <vt:lpstr>投影片標題</vt:lpstr>
      </vt:variant>
      <vt:variant>
        <vt:i4>17</vt:i4>
      </vt:variant>
    </vt:vector>
  </HeadingPairs>
  <TitlesOfParts>
    <vt:vector size="29" baseType="lpstr">
      <vt:lpstr>新細明體</vt:lpstr>
      <vt:lpstr>標楷體</vt:lpstr>
      <vt:lpstr>Arial</vt:lpstr>
      <vt:lpstr>Calibri</vt:lpstr>
      <vt:lpstr>Tw Cen MT</vt:lpstr>
      <vt:lpstr>小水滴</vt:lpstr>
      <vt:lpstr>1_小水滴</vt:lpstr>
      <vt:lpstr>2_小水滴</vt:lpstr>
      <vt:lpstr>3_小水滴</vt:lpstr>
      <vt:lpstr>4_小水滴</vt:lpstr>
      <vt:lpstr>5_小水滴</vt:lpstr>
      <vt:lpstr>6_小水滴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user</cp:lastModifiedBy>
  <cp:revision>189</cp:revision>
  <cp:lastPrinted>2017-09-14T02:46:34Z</cp:lastPrinted>
  <dcterms:created xsi:type="dcterms:W3CDTF">2017-08-17T07:34:49Z</dcterms:created>
  <dcterms:modified xsi:type="dcterms:W3CDTF">2017-10-23T03:25:58Z</dcterms:modified>
</cp:coreProperties>
</file>